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26" r:id="rId2"/>
    <p:sldId id="287" r:id="rId3"/>
    <p:sldId id="12827" r:id="rId4"/>
    <p:sldId id="12823" r:id="rId5"/>
    <p:sldId id="12835" r:id="rId6"/>
    <p:sldId id="12824" r:id="rId7"/>
    <p:sldId id="12832" r:id="rId8"/>
    <p:sldId id="299" r:id="rId9"/>
    <p:sldId id="12825" r:id="rId10"/>
    <p:sldId id="12826" r:id="rId11"/>
    <p:sldId id="265" r:id="rId12"/>
    <p:sldId id="12828" r:id="rId13"/>
    <p:sldId id="12829" r:id="rId14"/>
    <p:sldId id="12830" r:id="rId15"/>
    <p:sldId id="12831" r:id="rId16"/>
    <p:sldId id="12833" r:id="rId17"/>
    <p:sldId id="12834" r:id="rId18"/>
    <p:sldId id="29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362"/>
    </p:cViewPr>
  </p:sorterViewPr>
  <p:notesViewPr>
    <p:cSldViewPr snapToGrid="0">
      <p:cViewPr varScale="1">
        <p:scale>
          <a:sx n="53" d="100"/>
          <a:sy n="53" d="100"/>
        </p:scale>
        <p:origin x="198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o Quang Tuan" userId="8cb7d4ea-e199-4c46-bdca-f26dd0bb128f" providerId="ADAL" clId="{203ECBB4-C083-4E24-869E-F543271AF1F0}"/>
    <pc:docChg chg="custSel addSld delSld modSld">
      <pc:chgData name="Dao Quang Tuan" userId="8cb7d4ea-e199-4c46-bdca-f26dd0bb128f" providerId="ADAL" clId="{203ECBB4-C083-4E24-869E-F543271AF1F0}" dt="2023-10-25T03:55:50.530" v="36"/>
      <pc:docMkLst>
        <pc:docMk/>
      </pc:docMkLst>
      <pc:sldChg chg="del">
        <pc:chgData name="Dao Quang Tuan" userId="8cb7d4ea-e199-4c46-bdca-f26dd0bb128f" providerId="ADAL" clId="{203ECBB4-C083-4E24-869E-F543271AF1F0}" dt="2023-10-25T03:52:56.835" v="10" actId="47"/>
        <pc:sldMkLst>
          <pc:docMk/>
          <pc:sldMk cId="2563385180" sldId="263"/>
        </pc:sldMkLst>
      </pc:sldChg>
      <pc:sldChg chg="del">
        <pc:chgData name="Dao Quang Tuan" userId="8cb7d4ea-e199-4c46-bdca-f26dd0bb128f" providerId="ADAL" clId="{203ECBB4-C083-4E24-869E-F543271AF1F0}" dt="2023-10-25T03:52:57.196" v="11" actId="47"/>
        <pc:sldMkLst>
          <pc:docMk/>
          <pc:sldMk cId="2790711224" sldId="267"/>
        </pc:sldMkLst>
      </pc:sldChg>
      <pc:sldChg chg="del">
        <pc:chgData name="Dao Quang Tuan" userId="8cb7d4ea-e199-4c46-bdca-f26dd0bb128f" providerId="ADAL" clId="{203ECBB4-C083-4E24-869E-F543271AF1F0}" dt="2023-10-25T03:52:56.037" v="9" actId="47"/>
        <pc:sldMkLst>
          <pc:docMk/>
          <pc:sldMk cId="1874180944" sldId="268"/>
        </pc:sldMkLst>
      </pc:sldChg>
      <pc:sldChg chg="del">
        <pc:chgData name="Dao Quang Tuan" userId="8cb7d4ea-e199-4c46-bdca-f26dd0bb128f" providerId="ADAL" clId="{203ECBB4-C083-4E24-869E-F543271AF1F0}" dt="2023-10-25T03:52:55.251" v="5" actId="47"/>
        <pc:sldMkLst>
          <pc:docMk/>
          <pc:sldMk cId="3239952230" sldId="269"/>
        </pc:sldMkLst>
      </pc:sldChg>
      <pc:sldChg chg="addSp delSp modSp add mod">
        <pc:chgData name="Dao Quang Tuan" userId="8cb7d4ea-e199-4c46-bdca-f26dd0bb128f" providerId="ADAL" clId="{203ECBB4-C083-4E24-869E-F543271AF1F0}" dt="2023-10-25T03:55:50.530" v="36"/>
        <pc:sldMkLst>
          <pc:docMk/>
          <pc:sldMk cId="0" sldId="275"/>
        </pc:sldMkLst>
        <pc:spChg chg="add mod">
          <ac:chgData name="Dao Quang Tuan" userId="8cb7d4ea-e199-4c46-bdca-f26dd0bb128f" providerId="ADAL" clId="{203ECBB4-C083-4E24-869E-F543271AF1F0}" dt="2023-10-25T03:55:38.345" v="34" actId="1076"/>
          <ac:spMkLst>
            <pc:docMk/>
            <pc:sldMk cId="0" sldId="275"/>
            <ac:spMk id="2" creationId="{60F00B7F-42B1-1A3E-C704-69E3E8DA0272}"/>
          </ac:spMkLst>
        </pc:spChg>
        <pc:spChg chg="add mod">
          <ac:chgData name="Dao Quang Tuan" userId="8cb7d4ea-e199-4c46-bdca-f26dd0bb128f" providerId="ADAL" clId="{203ECBB4-C083-4E24-869E-F543271AF1F0}" dt="2023-10-25T03:55:43.902" v="35" actId="1076"/>
          <ac:spMkLst>
            <pc:docMk/>
            <pc:sldMk cId="0" sldId="275"/>
            <ac:spMk id="4" creationId="{DD07D6FA-AD2A-1676-7B9F-3AF8EA302D29}"/>
          </ac:spMkLst>
        </pc:spChg>
        <pc:spChg chg="add mod">
          <ac:chgData name="Dao Quang Tuan" userId="8cb7d4ea-e199-4c46-bdca-f26dd0bb128f" providerId="ADAL" clId="{203ECBB4-C083-4E24-869E-F543271AF1F0}" dt="2023-10-25T03:55:50.530" v="36"/>
          <ac:spMkLst>
            <pc:docMk/>
            <pc:sldMk cId="0" sldId="275"/>
            <ac:spMk id="5" creationId="{9B86A513-1A51-77B9-EB89-740C51711D61}"/>
          </ac:spMkLst>
        </pc:spChg>
        <pc:spChg chg="del mod">
          <ac:chgData name="Dao Quang Tuan" userId="8cb7d4ea-e199-4c46-bdca-f26dd0bb128f" providerId="ADAL" clId="{203ECBB4-C083-4E24-869E-F543271AF1F0}" dt="2023-10-25T03:54:55.197" v="23" actId="21"/>
          <ac:spMkLst>
            <pc:docMk/>
            <pc:sldMk cId="0" sldId="275"/>
            <ac:spMk id="9" creationId="{D21BEB7A-BCC6-7981-AF61-29330913F631}"/>
          </ac:spMkLst>
        </pc:spChg>
        <pc:spChg chg="del mod">
          <ac:chgData name="Dao Quang Tuan" userId="8cb7d4ea-e199-4c46-bdca-f26dd0bb128f" providerId="ADAL" clId="{203ECBB4-C083-4E24-869E-F543271AF1F0}" dt="2023-10-25T03:55:04.204" v="26" actId="21"/>
          <ac:spMkLst>
            <pc:docMk/>
            <pc:sldMk cId="0" sldId="275"/>
            <ac:spMk id="10" creationId="{B45374A4-2621-ED24-EF92-43D9BCD3ADC5}"/>
          </ac:spMkLst>
        </pc:spChg>
        <pc:spChg chg="del mod">
          <ac:chgData name="Dao Quang Tuan" userId="8cb7d4ea-e199-4c46-bdca-f26dd0bb128f" providerId="ADAL" clId="{203ECBB4-C083-4E24-869E-F543271AF1F0}" dt="2023-10-25T03:55:12.950" v="29" actId="21"/>
          <ac:spMkLst>
            <pc:docMk/>
            <pc:sldMk cId="0" sldId="275"/>
            <ac:spMk id="16" creationId="{9187CC72-E467-926F-44DE-18C417759729}"/>
          </ac:spMkLst>
        </pc:spChg>
        <pc:picChg chg="del">
          <ac:chgData name="Dao Quang Tuan" userId="8cb7d4ea-e199-4c46-bdca-f26dd0bb128f" providerId="ADAL" clId="{203ECBB4-C083-4E24-869E-F543271AF1F0}" dt="2023-10-25T03:53:41.166" v="14" actId="478"/>
          <ac:picMkLst>
            <pc:docMk/>
            <pc:sldMk cId="0" sldId="275"/>
            <ac:picMk id="3" creationId="{8A6C159A-047C-A19A-7696-023B58896622}"/>
          </ac:picMkLst>
        </pc:picChg>
        <pc:picChg chg="add mod">
          <ac:chgData name="Dao Quang Tuan" userId="8cb7d4ea-e199-4c46-bdca-f26dd0bb128f" providerId="ADAL" clId="{203ECBB4-C083-4E24-869E-F543271AF1F0}" dt="2023-10-25T03:55:34.132" v="33" actId="14100"/>
          <ac:picMkLst>
            <pc:docMk/>
            <pc:sldMk cId="0" sldId="275"/>
            <ac:picMk id="15362" creationId="{8BBD16BE-44D8-FDDA-5054-FFF42C5DE3BC}"/>
          </ac:picMkLst>
        </pc:picChg>
      </pc:sldChg>
      <pc:sldChg chg="del">
        <pc:chgData name="Dao Quang Tuan" userId="8cb7d4ea-e199-4c46-bdca-f26dd0bb128f" providerId="ADAL" clId="{203ECBB4-C083-4E24-869E-F543271AF1F0}" dt="2023-10-25T03:52:54.843" v="4" actId="47"/>
        <pc:sldMkLst>
          <pc:docMk/>
          <pc:sldMk cId="782091695" sldId="275"/>
        </pc:sldMkLst>
      </pc:sldChg>
      <pc:sldChg chg="del">
        <pc:chgData name="Dao Quang Tuan" userId="8cb7d4ea-e199-4c46-bdca-f26dd0bb128f" providerId="ADAL" clId="{203ECBB4-C083-4E24-869E-F543271AF1F0}" dt="2023-10-25T03:52:54.696" v="3" actId="47"/>
        <pc:sldMkLst>
          <pc:docMk/>
          <pc:sldMk cId="2634545073" sldId="293"/>
        </pc:sldMkLst>
      </pc:sldChg>
      <pc:sldChg chg="del">
        <pc:chgData name="Dao Quang Tuan" userId="8cb7d4ea-e199-4c46-bdca-f26dd0bb128f" providerId="ADAL" clId="{203ECBB4-C083-4E24-869E-F543271AF1F0}" dt="2023-10-25T03:52:54.552" v="2" actId="47"/>
        <pc:sldMkLst>
          <pc:docMk/>
          <pc:sldMk cId="3600743637" sldId="294"/>
        </pc:sldMkLst>
      </pc:sldChg>
      <pc:sldChg chg="del">
        <pc:chgData name="Dao Quang Tuan" userId="8cb7d4ea-e199-4c46-bdca-f26dd0bb128f" providerId="ADAL" clId="{203ECBB4-C083-4E24-869E-F543271AF1F0}" dt="2023-10-25T03:52:54.390" v="1" actId="47"/>
        <pc:sldMkLst>
          <pc:docMk/>
          <pc:sldMk cId="3693723117" sldId="309"/>
        </pc:sldMkLst>
      </pc:sldChg>
      <pc:sldChg chg="del">
        <pc:chgData name="Dao Quang Tuan" userId="8cb7d4ea-e199-4c46-bdca-f26dd0bb128f" providerId="ADAL" clId="{203ECBB4-C083-4E24-869E-F543271AF1F0}" dt="2023-10-25T03:52:54.187" v="0" actId="47"/>
        <pc:sldMkLst>
          <pc:docMk/>
          <pc:sldMk cId="4069241295" sldId="324"/>
        </pc:sldMkLst>
      </pc:sldChg>
      <pc:sldChg chg="del">
        <pc:chgData name="Dao Quang Tuan" userId="8cb7d4ea-e199-4c46-bdca-f26dd0bb128f" providerId="ADAL" clId="{203ECBB4-C083-4E24-869E-F543271AF1F0}" dt="2023-10-25T03:52:55.845" v="8" actId="47"/>
        <pc:sldMkLst>
          <pc:docMk/>
          <pc:sldMk cId="3407682528" sldId="344"/>
        </pc:sldMkLst>
      </pc:sldChg>
      <pc:sldChg chg="del">
        <pc:chgData name="Dao Quang Tuan" userId="8cb7d4ea-e199-4c46-bdca-f26dd0bb128f" providerId="ADAL" clId="{203ECBB4-C083-4E24-869E-F543271AF1F0}" dt="2023-10-25T03:52:55.653" v="7" actId="47"/>
        <pc:sldMkLst>
          <pc:docMk/>
          <pc:sldMk cId="3965508209" sldId="347"/>
        </pc:sldMkLst>
      </pc:sldChg>
      <pc:sldChg chg="del">
        <pc:chgData name="Dao Quang Tuan" userId="8cb7d4ea-e199-4c46-bdca-f26dd0bb128f" providerId="ADAL" clId="{203ECBB4-C083-4E24-869E-F543271AF1F0}" dt="2023-10-25T03:52:55.467" v="6" actId="47"/>
        <pc:sldMkLst>
          <pc:docMk/>
          <pc:sldMk cId="3319305714" sldId="34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03E17-9E06-46BC-8180-9412B420F670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4EACA-38FD-4279-ABFE-B276D2ADA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218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17E00-FCD2-4039-A67B-A6AC0185B541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F4E96-B1D0-40F9-B430-205BFCCBD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1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AAA0D-3571-41F2-BFDF-54492584BCA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618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AAA0D-3571-41F2-BFDF-54492584BCA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592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701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547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537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35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675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244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583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AAA0D-3571-41F2-BFDF-54492584BCA0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445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090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72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025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m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17256" y="2656114"/>
            <a:ext cx="5254173" cy="270808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272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3150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1479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4821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67486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rea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6801076" y="1072175"/>
            <a:ext cx="4167940" cy="4932782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9061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ece o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303242" y="1117278"/>
            <a:ext cx="4778243" cy="243872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516913" y="3733537"/>
            <a:ext cx="4020458" cy="183994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638488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reat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6194558" y="1059220"/>
            <a:ext cx="2252757" cy="251129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8447315" y="3570514"/>
            <a:ext cx="2252757" cy="192314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6821715" y="3570514"/>
            <a:ext cx="1625600" cy="14949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8447315" y="1480456"/>
            <a:ext cx="1872343" cy="20900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4452202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ig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1238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4502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4472296" y="1096615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8085651" y="1096615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858941" y="1102359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75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6127137" y="1079440"/>
            <a:ext cx="4439264" cy="45666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165385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Membe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0548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crl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979883" y="1320800"/>
            <a:ext cx="3657600" cy="36576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99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20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town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7491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989862" y="2656118"/>
            <a:ext cx="2538594" cy="245291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9522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7406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1750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86094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920438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05625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cia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70549" y="978312"/>
            <a:ext cx="2148875" cy="22092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8632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Layout Sideba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431236" y="1294723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431236" y="2885489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431236" y="4476255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81326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9259" y="1219207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02859" y="1218754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0364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036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57299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enter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24379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296228" y="1719840"/>
            <a:ext cx="3657600" cy="36576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913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087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Blank La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45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71565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090160" y="2709817"/>
            <a:ext cx="2011680" cy="201168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338083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9347" y="614150"/>
            <a:ext cx="9853306" cy="503385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14225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9259" y="1219207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02859" y="1218754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036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62573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91773" y="1030521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425373" y="1030068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291773" y="3294743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425373" y="3294290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91900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717539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551325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85111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91627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ight Sid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37027" y="204714"/>
            <a:ext cx="4285397" cy="233376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37027" y="2690882"/>
            <a:ext cx="1965277" cy="164910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379725" y="2690882"/>
            <a:ext cx="2142699" cy="31503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10708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enter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9347" y="614150"/>
            <a:ext cx="9853306" cy="503385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1739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514467" y="2052254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543666" y="2052254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850498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10003" y="1670117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71487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Abstrac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2089249" y="988722"/>
            <a:ext cx="4882075" cy="28283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2158826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8373935" y="712951"/>
            <a:ext cx="3818065" cy="468636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5602513" y="712952"/>
            <a:ext cx="2540001" cy="35107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2831091" y="712952"/>
            <a:ext cx="2540001" cy="16964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7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1" y="712950"/>
            <a:ext cx="2599670" cy="35107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8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2831090" y="2627086"/>
            <a:ext cx="2540001" cy="15965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834748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349374" y="1621945"/>
            <a:ext cx="2880000" cy="28800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9896582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ig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232000" y="0"/>
            <a:ext cx="3960000" cy="3430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263003" y="3427200"/>
            <a:ext cx="3960000" cy="3430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36318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Abstra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7141029" y="578688"/>
            <a:ext cx="3585029" cy="4951254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20910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4613294" y="3521499"/>
            <a:ext cx="2919622" cy="5103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402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117796" y="1670709"/>
            <a:ext cx="1991302" cy="3497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558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7341086" y="3187793"/>
            <a:ext cx="2908549" cy="18470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24"/>
          </p:nvPr>
        </p:nvSpPr>
        <p:spPr>
          <a:xfrm>
            <a:off x="1930377" y="3187793"/>
            <a:ext cx="2908549" cy="18470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452513" y="3544622"/>
            <a:ext cx="3281748" cy="20711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5496224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592182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3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2232845" y="1935358"/>
            <a:ext cx="1464905" cy="2562502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aseline="0">
                <a:latin typeface="Source Sans Pro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260609" y="2753345"/>
            <a:ext cx="3525238" cy="242668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140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64846" y="1519761"/>
            <a:ext cx="1899862" cy="331447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2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3463166" y="1438481"/>
            <a:ext cx="1991302" cy="3497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588712" y="1491715"/>
            <a:ext cx="2722520" cy="20289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581898" y="3520626"/>
            <a:ext cx="1921988" cy="1384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3858994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22"/>
          </p:nvPr>
        </p:nvSpPr>
        <p:spPr>
          <a:xfrm>
            <a:off x="7346032" y="1573578"/>
            <a:ext cx="5958777" cy="3763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4934432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9"/>
          </p:nvPr>
        </p:nvSpPr>
        <p:spPr>
          <a:xfrm>
            <a:off x="1348958" y="5355771"/>
            <a:ext cx="1939959" cy="3532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993366" y="3933371"/>
            <a:ext cx="1939959" cy="35441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665070" y="5355771"/>
            <a:ext cx="1939959" cy="3532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9323126" y="3933371"/>
            <a:ext cx="1939959" cy="35441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3833466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1 Elphin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anchor="ctr" anchorCtr="1"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Replace Picture Here</a:t>
            </a:r>
          </a:p>
        </p:txBody>
      </p:sp>
    </p:spTree>
    <p:extLst>
      <p:ext uri="{BB962C8B-B14F-4D97-AF65-F5344CB8AC3E}">
        <p14:creationId xmlns:p14="http://schemas.microsoft.com/office/powerpoint/2010/main" val="3448760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331922" y="1203794"/>
            <a:ext cx="4311730" cy="4301385"/>
          </a:xfrm>
          <a:custGeom>
            <a:avLst/>
            <a:gdLst>
              <a:gd name="connsiteX0" fmla="*/ 1103914 w 4311730"/>
              <a:gd name="connsiteY0" fmla="*/ 3347949 h 4301385"/>
              <a:gd name="connsiteX1" fmla="*/ 1158579 w 4311730"/>
              <a:gd name="connsiteY1" fmla="*/ 3360416 h 4301385"/>
              <a:gd name="connsiteX2" fmla="*/ 2647422 w 4311730"/>
              <a:gd name="connsiteY2" fmla="*/ 4031432 h 4301385"/>
              <a:gd name="connsiteX3" fmla="*/ 2718131 w 4311730"/>
              <a:gd name="connsiteY3" fmla="*/ 4218172 h 4301385"/>
              <a:gd name="connsiteX4" fmla="*/ 2531391 w 4311730"/>
              <a:gd name="connsiteY4" fmla="*/ 4288881 h 4301385"/>
              <a:gd name="connsiteX5" fmla="*/ 1042548 w 4311730"/>
              <a:gd name="connsiteY5" fmla="*/ 3617864 h 4301385"/>
              <a:gd name="connsiteX6" fmla="*/ 971839 w 4311730"/>
              <a:gd name="connsiteY6" fmla="*/ 3431125 h 4301385"/>
              <a:gd name="connsiteX7" fmla="*/ 1103914 w 4311730"/>
              <a:gd name="connsiteY7" fmla="*/ 3347949 h 4301385"/>
              <a:gd name="connsiteX8" fmla="*/ 851821 w 4311730"/>
              <a:gd name="connsiteY8" fmla="*/ 2848575 h 4301385"/>
              <a:gd name="connsiteX9" fmla="*/ 900509 w 4311730"/>
              <a:gd name="connsiteY9" fmla="*/ 2859678 h 4301385"/>
              <a:gd name="connsiteX10" fmla="*/ 3275747 w 4311730"/>
              <a:gd name="connsiteY10" fmla="*/ 3930189 h 4301385"/>
              <a:gd name="connsiteX11" fmla="*/ 3338725 w 4311730"/>
              <a:gd name="connsiteY11" fmla="*/ 4096514 h 4301385"/>
              <a:gd name="connsiteX12" fmla="*/ 3172401 w 4311730"/>
              <a:gd name="connsiteY12" fmla="*/ 4159492 h 4301385"/>
              <a:gd name="connsiteX13" fmla="*/ 797163 w 4311730"/>
              <a:gd name="connsiteY13" fmla="*/ 3088981 h 4301385"/>
              <a:gd name="connsiteX14" fmla="*/ 734185 w 4311730"/>
              <a:gd name="connsiteY14" fmla="*/ 2922657 h 4301385"/>
              <a:gd name="connsiteX15" fmla="*/ 851821 w 4311730"/>
              <a:gd name="connsiteY15" fmla="*/ 2848575 h 4301385"/>
              <a:gd name="connsiteX16" fmla="*/ 339746 w 4311730"/>
              <a:gd name="connsiteY16" fmla="*/ 2354122 h 4301385"/>
              <a:gd name="connsiteX17" fmla="*/ 339746 w 4311730"/>
              <a:gd name="connsiteY17" fmla="*/ 2354123 h 4301385"/>
              <a:gd name="connsiteX18" fmla="*/ 339746 w 4311730"/>
              <a:gd name="connsiteY18" fmla="*/ 2354123 h 4301385"/>
              <a:gd name="connsiteX19" fmla="*/ 458269 w 4311730"/>
              <a:gd name="connsiteY19" fmla="*/ 2279482 h 4301385"/>
              <a:gd name="connsiteX20" fmla="*/ 507324 w 4311730"/>
              <a:gd name="connsiteY20" fmla="*/ 2290670 h 4301385"/>
              <a:gd name="connsiteX21" fmla="*/ 3635217 w 4311730"/>
              <a:gd name="connsiteY21" fmla="*/ 3700399 h 4301385"/>
              <a:gd name="connsiteX22" fmla="*/ 3698670 w 4311730"/>
              <a:gd name="connsiteY22" fmla="*/ 3867978 h 4301385"/>
              <a:gd name="connsiteX23" fmla="*/ 3698669 w 4311730"/>
              <a:gd name="connsiteY23" fmla="*/ 3867977 h 4301385"/>
              <a:gd name="connsiteX24" fmla="*/ 3531091 w 4311730"/>
              <a:gd name="connsiteY24" fmla="*/ 3931431 h 4301385"/>
              <a:gd name="connsiteX25" fmla="*/ 403200 w 4311730"/>
              <a:gd name="connsiteY25" fmla="*/ 2521700 h 4301385"/>
              <a:gd name="connsiteX26" fmla="*/ 328559 w 4311730"/>
              <a:gd name="connsiteY26" fmla="*/ 2403177 h 4301385"/>
              <a:gd name="connsiteX27" fmla="*/ 339746 w 4311730"/>
              <a:gd name="connsiteY27" fmla="*/ 2354123 h 4301385"/>
              <a:gd name="connsiteX28" fmla="*/ 369089 w 4311730"/>
              <a:gd name="connsiteY28" fmla="*/ 2313250 h 4301385"/>
              <a:gd name="connsiteX29" fmla="*/ 458269 w 4311730"/>
              <a:gd name="connsiteY29" fmla="*/ 2279482 h 4301385"/>
              <a:gd name="connsiteX30" fmla="*/ 647889 w 4311730"/>
              <a:gd name="connsiteY30" fmla="*/ 2107223 h 4301385"/>
              <a:gd name="connsiteX31" fmla="*/ 647889 w 4311730"/>
              <a:gd name="connsiteY31" fmla="*/ 2107224 h 4301385"/>
              <a:gd name="connsiteX32" fmla="*/ 647889 w 4311730"/>
              <a:gd name="connsiteY32" fmla="*/ 2107224 h 4301385"/>
              <a:gd name="connsiteX33" fmla="*/ 766412 w 4311730"/>
              <a:gd name="connsiteY33" fmla="*/ 2032583 h 4301385"/>
              <a:gd name="connsiteX34" fmla="*/ 815467 w 4311730"/>
              <a:gd name="connsiteY34" fmla="*/ 2043771 h 4301385"/>
              <a:gd name="connsiteX35" fmla="*/ 3943360 w 4311730"/>
              <a:gd name="connsiteY35" fmla="*/ 3453500 h 4301385"/>
              <a:gd name="connsiteX36" fmla="*/ 4006813 w 4311730"/>
              <a:gd name="connsiteY36" fmla="*/ 3621079 h 4301385"/>
              <a:gd name="connsiteX37" fmla="*/ 4006812 w 4311730"/>
              <a:gd name="connsiteY37" fmla="*/ 3621078 h 4301385"/>
              <a:gd name="connsiteX38" fmla="*/ 3839234 w 4311730"/>
              <a:gd name="connsiteY38" fmla="*/ 3684532 h 4301385"/>
              <a:gd name="connsiteX39" fmla="*/ 711343 w 4311730"/>
              <a:gd name="connsiteY39" fmla="*/ 2274801 h 4301385"/>
              <a:gd name="connsiteX40" fmla="*/ 636702 w 4311730"/>
              <a:gd name="connsiteY40" fmla="*/ 2156278 h 4301385"/>
              <a:gd name="connsiteX41" fmla="*/ 647889 w 4311730"/>
              <a:gd name="connsiteY41" fmla="*/ 2107224 h 4301385"/>
              <a:gd name="connsiteX42" fmla="*/ 647889 w 4311730"/>
              <a:gd name="connsiteY42" fmla="*/ 2107224 h 4301385"/>
              <a:gd name="connsiteX43" fmla="*/ 677232 w 4311730"/>
              <a:gd name="connsiteY43" fmla="*/ 2066351 h 4301385"/>
              <a:gd name="connsiteX44" fmla="*/ 766412 w 4311730"/>
              <a:gd name="connsiteY44" fmla="*/ 2032583 h 4301385"/>
              <a:gd name="connsiteX45" fmla="*/ 11648 w 4311730"/>
              <a:gd name="connsiteY45" fmla="*/ 1431683 h 4301385"/>
              <a:gd name="connsiteX46" fmla="*/ 11648 w 4311730"/>
              <a:gd name="connsiteY46" fmla="*/ 1431684 h 4301385"/>
              <a:gd name="connsiteX47" fmla="*/ 11648 w 4311730"/>
              <a:gd name="connsiteY47" fmla="*/ 1431684 h 4301385"/>
              <a:gd name="connsiteX48" fmla="*/ 134688 w 4311730"/>
              <a:gd name="connsiteY48" fmla="*/ 1354198 h 4301385"/>
              <a:gd name="connsiteX49" fmla="*/ 185613 w 4311730"/>
              <a:gd name="connsiteY49" fmla="*/ 1365812 h 4301385"/>
              <a:gd name="connsiteX50" fmla="*/ 3797804 w 4311730"/>
              <a:gd name="connsiteY50" fmla="*/ 2993814 h 4301385"/>
              <a:gd name="connsiteX51" fmla="*/ 3863676 w 4311730"/>
              <a:gd name="connsiteY51" fmla="*/ 3167779 h 4301385"/>
              <a:gd name="connsiteX52" fmla="*/ 3863675 w 4311730"/>
              <a:gd name="connsiteY52" fmla="*/ 3167779 h 4301385"/>
              <a:gd name="connsiteX53" fmla="*/ 3689710 w 4311730"/>
              <a:gd name="connsiteY53" fmla="*/ 3233650 h 4301385"/>
              <a:gd name="connsiteX54" fmla="*/ 77520 w 4311730"/>
              <a:gd name="connsiteY54" fmla="*/ 1605648 h 4301385"/>
              <a:gd name="connsiteX55" fmla="*/ 35 w 4311730"/>
              <a:gd name="connsiteY55" fmla="*/ 1482608 h 4301385"/>
              <a:gd name="connsiteX56" fmla="*/ 11648 w 4311730"/>
              <a:gd name="connsiteY56" fmla="*/ 1431684 h 4301385"/>
              <a:gd name="connsiteX57" fmla="*/ 11648 w 4311730"/>
              <a:gd name="connsiteY57" fmla="*/ 1431684 h 4301385"/>
              <a:gd name="connsiteX58" fmla="*/ 42109 w 4311730"/>
              <a:gd name="connsiteY58" fmla="*/ 1389253 h 4301385"/>
              <a:gd name="connsiteX59" fmla="*/ 134688 w 4311730"/>
              <a:gd name="connsiteY59" fmla="*/ 1354198 h 4301385"/>
              <a:gd name="connsiteX60" fmla="*/ 448054 w 4311730"/>
              <a:gd name="connsiteY60" fmla="*/ 1234283 h 4301385"/>
              <a:gd name="connsiteX61" fmla="*/ 448054 w 4311730"/>
              <a:gd name="connsiteY61" fmla="*/ 1234284 h 4301385"/>
              <a:gd name="connsiteX62" fmla="*/ 448053 w 4311730"/>
              <a:gd name="connsiteY62" fmla="*/ 1234284 h 4301385"/>
              <a:gd name="connsiteX63" fmla="*/ 571093 w 4311730"/>
              <a:gd name="connsiteY63" fmla="*/ 1156798 h 4301385"/>
              <a:gd name="connsiteX64" fmla="*/ 622018 w 4311730"/>
              <a:gd name="connsiteY64" fmla="*/ 1168412 h 4301385"/>
              <a:gd name="connsiteX65" fmla="*/ 4234209 w 4311730"/>
              <a:gd name="connsiteY65" fmla="*/ 2796414 h 4301385"/>
              <a:gd name="connsiteX66" fmla="*/ 4300081 w 4311730"/>
              <a:gd name="connsiteY66" fmla="*/ 2970379 h 4301385"/>
              <a:gd name="connsiteX67" fmla="*/ 4300080 w 4311730"/>
              <a:gd name="connsiteY67" fmla="*/ 2970378 h 4301385"/>
              <a:gd name="connsiteX68" fmla="*/ 4126115 w 4311730"/>
              <a:gd name="connsiteY68" fmla="*/ 3036250 h 4301385"/>
              <a:gd name="connsiteX69" fmla="*/ 513925 w 4311730"/>
              <a:gd name="connsiteY69" fmla="*/ 1408248 h 4301385"/>
              <a:gd name="connsiteX70" fmla="*/ 436440 w 4311730"/>
              <a:gd name="connsiteY70" fmla="*/ 1285208 h 4301385"/>
              <a:gd name="connsiteX71" fmla="*/ 448054 w 4311730"/>
              <a:gd name="connsiteY71" fmla="*/ 1234284 h 4301385"/>
              <a:gd name="connsiteX72" fmla="*/ 478514 w 4311730"/>
              <a:gd name="connsiteY72" fmla="*/ 1191853 h 4301385"/>
              <a:gd name="connsiteX73" fmla="*/ 571093 w 4311730"/>
              <a:gd name="connsiteY73" fmla="*/ 1156798 h 4301385"/>
              <a:gd name="connsiteX74" fmla="*/ 742332 w 4311730"/>
              <a:gd name="connsiteY74" fmla="*/ 801205 h 4301385"/>
              <a:gd name="connsiteX75" fmla="*/ 799599 w 4311730"/>
              <a:gd name="connsiteY75" fmla="*/ 814265 h 4301385"/>
              <a:gd name="connsiteX76" fmla="*/ 3534484 w 4311730"/>
              <a:gd name="connsiteY76" fmla="*/ 2046868 h 4301385"/>
              <a:gd name="connsiteX77" fmla="*/ 3608560 w 4311730"/>
              <a:gd name="connsiteY77" fmla="*/ 2242499 h 4301385"/>
              <a:gd name="connsiteX78" fmla="*/ 3412928 w 4311730"/>
              <a:gd name="connsiteY78" fmla="*/ 2316575 h 4301385"/>
              <a:gd name="connsiteX79" fmla="*/ 678044 w 4311730"/>
              <a:gd name="connsiteY79" fmla="*/ 1083972 h 4301385"/>
              <a:gd name="connsiteX80" fmla="*/ 603968 w 4311730"/>
              <a:gd name="connsiteY80" fmla="*/ 888341 h 4301385"/>
              <a:gd name="connsiteX81" fmla="*/ 742332 w 4311730"/>
              <a:gd name="connsiteY81" fmla="*/ 801205 h 4301385"/>
              <a:gd name="connsiteX82" fmla="*/ 670421 w 4311730"/>
              <a:gd name="connsiteY82" fmla="*/ 483176 h 4301385"/>
              <a:gd name="connsiteX83" fmla="*/ 670421 w 4311730"/>
              <a:gd name="connsiteY83" fmla="*/ 483176 h 4301385"/>
              <a:gd name="connsiteX84" fmla="*/ 670421 w 4311730"/>
              <a:gd name="connsiteY84" fmla="*/ 483176 h 4301385"/>
              <a:gd name="connsiteX85" fmla="*/ 815074 w 4311730"/>
              <a:gd name="connsiteY85" fmla="*/ 392081 h 4301385"/>
              <a:gd name="connsiteX86" fmla="*/ 874944 w 4311730"/>
              <a:gd name="connsiteY86" fmla="*/ 405734 h 4301385"/>
              <a:gd name="connsiteX87" fmla="*/ 3790657 w 4311730"/>
              <a:gd name="connsiteY87" fmla="*/ 1719835 h 4301385"/>
              <a:gd name="connsiteX88" fmla="*/ 3868099 w 4311730"/>
              <a:gd name="connsiteY88" fmla="*/ 1924358 h 4301385"/>
              <a:gd name="connsiteX89" fmla="*/ 3868098 w 4311730"/>
              <a:gd name="connsiteY89" fmla="*/ 1924358 h 4301385"/>
              <a:gd name="connsiteX90" fmla="*/ 3663575 w 4311730"/>
              <a:gd name="connsiteY90" fmla="*/ 2001800 h 4301385"/>
              <a:gd name="connsiteX91" fmla="*/ 747864 w 4311730"/>
              <a:gd name="connsiteY91" fmla="*/ 687699 h 4301385"/>
              <a:gd name="connsiteX92" fmla="*/ 656768 w 4311730"/>
              <a:gd name="connsiteY92" fmla="*/ 543046 h 4301385"/>
              <a:gd name="connsiteX93" fmla="*/ 670421 w 4311730"/>
              <a:gd name="connsiteY93" fmla="*/ 483176 h 4301385"/>
              <a:gd name="connsiteX94" fmla="*/ 706233 w 4311730"/>
              <a:gd name="connsiteY94" fmla="*/ 433293 h 4301385"/>
              <a:gd name="connsiteX95" fmla="*/ 815074 w 4311730"/>
              <a:gd name="connsiteY95" fmla="*/ 392081 h 4301385"/>
              <a:gd name="connsiteX96" fmla="*/ 1388748 w 4311730"/>
              <a:gd name="connsiteY96" fmla="*/ 236482 h 4301385"/>
              <a:gd name="connsiteX97" fmla="*/ 1443412 w 4311730"/>
              <a:gd name="connsiteY97" fmla="*/ 248948 h 4301385"/>
              <a:gd name="connsiteX98" fmla="*/ 3406288 w 4311730"/>
              <a:gd name="connsiteY98" fmla="*/ 1133609 h 4301385"/>
              <a:gd name="connsiteX99" fmla="*/ 3476997 w 4311730"/>
              <a:gd name="connsiteY99" fmla="*/ 1320349 h 4301385"/>
              <a:gd name="connsiteX100" fmla="*/ 3290257 w 4311730"/>
              <a:gd name="connsiteY100" fmla="*/ 1391058 h 4301385"/>
              <a:gd name="connsiteX101" fmla="*/ 1327381 w 4311730"/>
              <a:gd name="connsiteY101" fmla="*/ 506397 h 4301385"/>
              <a:gd name="connsiteX102" fmla="*/ 1256672 w 4311730"/>
              <a:gd name="connsiteY102" fmla="*/ 319657 h 4301385"/>
              <a:gd name="connsiteX103" fmla="*/ 1388748 w 4311730"/>
              <a:gd name="connsiteY103" fmla="*/ 236482 h 4301385"/>
              <a:gd name="connsiteX104" fmla="*/ 1780474 w 4311730"/>
              <a:gd name="connsiteY104" fmla="*/ 38 h 4301385"/>
              <a:gd name="connsiteX105" fmla="*/ 1835138 w 4311730"/>
              <a:gd name="connsiteY105" fmla="*/ 12505 h 4301385"/>
              <a:gd name="connsiteX106" fmla="*/ 3323982 w 4311730"/>
              <a:gd name="connsiteY106" fmla="*/ 683521 h 4301385"/>
              <a:gd name="connsiteX107" fmla="*/ 3394690 w 4311730"/>
              <a:gd name="connsiteY107" fmla="*/ 870261 h 4301385"/>
              <a:gd name="connsiteX108" fmla="*/ 3207950 w 4311730"/>
              <a:gd name="connsiteY108" fmla="*/ 940970 h 4301385"/>
              <a:gd name="connsiteX109" fmla="*/ 1719107 w 4311730"/>
              <a:gd name="connsiteY109" fmla="*/ 269953 h 4301385"/>
              <a:gd name="connsiteX110" fmla="*/ 1648398 w 4311730"/>
              <a:gd name="connsiteY110" fmla="*/ 83214 h 4301385"/>
              <a:gd name="connsiteX111" fmla="*/ 1780474 w 4311730"/>
              <a:gd name="connsiteY111" fmla="*/ 38 h 4301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4311730" h="4301385">
                <a:moveTo>
                  <a:pt x="1103914" y="3347949"/>
                </a:moveTo>
                <a:cubicBezTo>
                  <a:pt x="1122251" y="3348376"/>
                  <a:pt x="1140806" y="3352405"/>
                  <a:pt x="1158579" y="3360416"/>
                </a:cubicBezTo>
                <a:lnTo>
                  <a:pt x="2647422" y="4031432"/>
                </a:lnTo>
                <a:cubicBezTo>
                  <a:pt x="2718515" y="4063473"/>
                  <a:pt x="2750172" y="4147080"/>
                  <a:pt x="2718131" y="4218172"/>
                </a:cubicBezTo>
                <a:cubicBezTo>
                  <a:pt x="2686090" y="4289264"/>
                  <a:pt x="2602483" y="4320922"/>
                  <a:pt x="2531391" y="4288881"/>
                </a:cubicBezTo>
                <a:lnTo>
                  <a:pt x="1042548" y="3617864"/>
                </a:lnTo>
                <a:cubicBezTo>
                  <a:pt x="971455" y="3585823"/>
                  <a:pt x="939798" y="3502217"/>
                  <a:pt x="971839" y="3431125"/>
                </a:cubicBezTo>
                <a:cubicBezTo>
                  <a:pt x="995870" y="3377805"/>
                  <a:pt x="1048906" y="3346668"/>
                  <a:pt x="1103914" y="3347949"/>
                </a:cubicBezTo>
                <a:close/>
                <a:moveTo>
                  <a:pt x="851821" y="2848575"/>
                </a:moveTo>
                <a:cubicBezTo>
                  <a:pt x="868153" y="2848955"/>
                  <a:pt x="884679" y="2852544"/>
                  <a:pt x="900509" y="2859678"/>
                </a:cubicBezTo>
                <a:lnTo>
                  <a:pt x="3275747" y="3930189"/>
                </a:lnTo>
                <a:cubicBezTo>
                  <a:pt x="3339067" y="3958727"/>
                  <a:pt x="3367263" y="4033194"/>
                  <a:pt x="3338725" y="4096514"/>
                </a:cubicBezTo>
                <a:cubicBezTo>
                  <a:pt x="3310187" y="4159834"/>
                  <a:pt x="3235721" y="4188030"/>
                  <a:pt x="3172401" y="4159492"/>
                </a:cubicBezTo>
                <a:lnTo>
                  <a:pt x="797163" y="3088981"/>
                </a:lnTo>
                <a:cubicBezTo>
                  <a:pt x="733843" y="3060443"/>
                  <a:pt x="705647" y="2985977"/>
                  <a:pt x="734185" y="2922657"/>
                </a:cubicBezTo>
                <a:cubicBezTo>
                  <a:pt x="755589" y="2875167"/>
                  <a:pt x="802827" y="2847434"/>
                  <a:pt x="851821" y="2848575"/>
                </a:cubicBezTo>
                <a:close/>
                <a:moveTo>
                  <a:pt x="339746" y="2354122"/>
                </a:moveTo>
                <a:lnTo>
                  <a:pt x="339746" y="2354123"/>
                </a:lnTo>
                <a:lnTo>
                  <a:pt x="339746" y="2354123"/>
                </a:lnTo>
                <a:close/>
                <a:moveTo>
                  <a:pt x="458269" y="2279482"/>
                </a:moveTo>
                <a:cubicBezTo>
                  <a:pt x="474723" y="2279866"/>
                  <a:pt x="491375" y="2283481"/>
                  <a:pt x="507324" y="2290670"/>
                </a:cubicBezTo>
                <a:lnTo>
                  <a:pt x="3635217" y="3700399"/>
                </a:lnTo>
                <a:cubicBezTo>
                  <a:pt x="3699014" y="3729153"/>
                  <a:pt x="3727423" y="3804180"/>
                  <a:pt x="3698670" y="3867978"/>
                </a:cubicBezTo>
                <a:lnTo>
                  <a:pt x="3698669" y="3867977"/>
                </a:lnTo>
                <a:cubicBezTo>
                  <a:pt x="3669916" y="3931775"/>
                  <a:pt x="3594888" y="3960184"/>
                  <a:pt x="3531091" y="3931431"/>
                </a:cubicBezTo>
                <a:lnTo>
                  <a:pt x="403200" y="2521700"/>
                </a:lnTo>
                <a:cubicBezTo>
                  <a:pt x="355351" y="2500135"/>
                  <a:pt x="327409" y="2452541"/>
                  <a:pt x="328559" y="2403177"/>
                </a:cubicBezTo>
                <a:lnTo>
                  <a:pt x="339746" y="2354123"/>
                </a:lnTo>
                <a:lnTo>
                  <a:pt x="369089" y="2313250"/>
                </a:lnTo>
                <a:cubicBezTo>
                  <a:pt x="393237" y="2290879"/>
                  <a:pt x="425360" y="2278716"/>
                  <a:pt x="458269" y="2279482"/>
                </a:cubicBezTo>
                <a:close/>
                <a:moveTo>
                  <a:pt x="647889" y="2107223"/>
                </a:moveTo>
                <a:lnTo>
                  <a:pt x="647889" y="2107224"/>
                </a:lnTo>
                <a:lnTo>
                  <a:pt x="647889" y="2107224"/>
                </a:lnTo>
                <a:close/>
                <a:moveTo>
                  <a:pt x="766412" y="2032583"/>
                </a:moveTo>
                <a:cubicBezTo>
                  <a:pt x="782866" y="2032967"/>
                  <a:pt x="799518" y="2036582"/>
                  <a:pt x="815467" y="2043771"/>
                </a:cubicBezTo>
                <a:lnTo>
                  <a:pt x="3943360" y="3453500"/>
                </a:lnTo>
                <a:cubicBezTo>
                  <a:pt x="4007157" y="3482254"/>
                  <a:pt x="4035566" y="3557281"/>
                  <a:pt x="4006813" y="3621079"/>
                </a:cubicBezTo>
                <a:lnTo>
                  <a:pt x="4006812" y="3621078"/>
                </a:lnTo>
                <a:cubicBezTo>
                  <a:pt x="3978059" y="3684876"/>
                  <a:pt x="3903031" y="3713285"/>
                  <a:pt x="3839234" y="3684532"/>
                </a:cubicBezTo>
                <a:lnTo>
                  <a:pt x="711343" y="2274801"/>
                </a:lnTo>
                <a:cubicBezTo>
                  <a:pt x="663495" y="2253236"/>
                  <a:pt x="635552" y="2205642"/>
                  <a:pt x="636702" y="2156278"/>
                </a:cubicBezTo>
                <a:lnTo>
                  <a:pt x="647889" y="2107224"/>
                </a:lnTo>
                <a:lnTo>
                  <a:pt x="647889" y="2107224"/>
                </a:lnTo>
                <a:lnTo>
                  <a:pt x="677232" y="2066351"/>
                </a:lnTo>
                <a:cubicBezTo>
                  <a:pt x="701380" y="2043980"/>
                  <a:pt x="733503" y="2031817"/>
                  <a:pt x="766412" y="2032583"/>
                </a:cubicBezTo>
                <a:close/>
                <a:moveTo>
                  <a:pt x="11648" y="1431683"/>
                </a:moveTo>
                <a:lnTo>
                  <a:pt x="11648" y="1431684"/>
                </a:lnTo>
                <a:lnTo>
                  <a:pt x="11648" y="1431684"/>
                </a:lnTo>
                <a:close/>
                <a:moveTo>
                  <a:pt x="134688" y="1354198"/>
                </a:moveTo>
                <a:cubicBezTo>
                  <a:pt x="151770" y="1354596"/>
                  <a:pt x="169056" y="1358350"/>
                  <a:pt x="185613" y="1365812"/>
                </a:cubicBezTo>
                <a:lnTo>
                  <a:pt x="3797804" y="2993814"/>
                </a:lnTo>
                <a:cubicBezTo>
                  <a:pt x="3864034" y="3023663"/>
                  <a:pt x="3893525" y="3101550"/>
                  <a:pt x="3863676" y="3167779"/>
                </a:cubicBezTo>
                <a:lnTo>
                  <a:pt x="3863675" y="3167779"/>
                </a:lnTo>
                <a:cubicBezTo>
                  <a:pt x="3833826" y="3234008"/>
                  <a:pt x="3755939" y="3263499"/>
                  <a:pt x="3689710" y="3233650"/>
                </a:cubicBezTo>
                <a:lnTo>
                  <a:pt x="77520" y="1605648"/>
                </a:lnTo>
                <a:cubicBezTo>
                  <a:pt x="27848" y="1583261"/>
                  <a:pt x="-1159" y="1533853"/>
                  <a:pt x="35" y="1482608"/>
                </a:cubicBezTo>
                <a:lnTo>
                  <a:pt x="11648" y="1431684"/>
                </a:lnTo>
                <a:lnTo>
                  <a:pt x="11648" y="1431684"/>
                </a:lnTo>
                <a:lnTo>
                  <a:pt x="42109" y="1389253"/>
                </a:lnTo>
                <a:cubicBezTo>
                  <a:pt x="67178" y="1366029"/>
                  <a:pt x="100525" y="1353403"/>
                  <a:pt x="134688" y="1354198"/>
                </a:cubicBezTo>
                <a:close/>
                <a:moveTo>
                  <a:pt x="448054" y="1234283"/>
                </a:moveTo>
                <a:lnTo>
                  <a:pt x="448054" y="1234284"/>
                </a:lnTo>
                <a:lnTo>
                  <a:pt x="448053" y="1234284"/>
                </a:lnTo>
                <a:close/>
                <a:moveTo>
                  <a:pt x="571093" y="1156798"/>
                </a:moveTo>
                <a:cubicBezTo>
                  <a:pt x="588175" y="1157196"/>
                  <a:pt x="605461" y="1160950"/>
                  <a:pt x="622018" y="1168412"/>
                </a:cubicBezTo>
                <a:lnTo>
                  <a:pt x="4234209" y="2796414"/>
                </a:lnTo>
                <a:cubicBezTo>
                  <a:pt x="4300439" y="2826263"/>
                  <a:pt x="4329930" y="2904150"/>
                  <a:pt x="4300081" y="2970379"/>
                </a:cubicBezTo>
                <a:lnTo>
                  <a:pt x="4300080" y="2970378"/>
                </a:lnTo>
                <a:cubicBezTo>
                  <a:pt x="4270231" y="3036608"/>
                  <a:pt x="4192344" y="3066099"/>
                  <a:pt x="4126115" y="3036250"/>
                </a:cubicBezTo>
                <a:lnTo>
                  <a:pt x="513925" y="1408248"/>
                </a:lnTo>
                <a:cubicBezTo>
                  <a:pt x="464253" y="1385861"/>
                  <a:pt x="435246" y="1336453"/>
                  <a:pt x="436440" y="1285208"/>
                </a:cubicBezTo>
                <a:lnTo>
                  <a:pt x="448054" y="1234284"/>
                </a:lnTo>
                <a:lnTo>
                  <a:pt x="478514" y="1191853"/>
                </a:lnTo>
                <a:cubicBezTo>
                  <a:pt x="503583" y="1168629"/>
                  <a:pt x="536930" y="1156003"/>
                  <a:pt x="571093" y="1156798"/>
                </a:cubicBezTo>
                <a:close/>
                <a:moveTo>
                  <a:pt x="742332" y="801205"/>
                </a:moveTo>
                <a:cubicBezTo>
                  <a:pt x="761542" y="801653"/>
                  <a:pt x="780980" y="805874"/>
                  <a:pt x="799599" y="814265"/>
                </a:cubicBezTo>
                <a:lnTo>
                  <a:pt x="3534484" y="2046868"/>
                </a:lnTo>
                <a:cubicBezTo>
                  <a:pt x="3608961" y="2080434"/>
                  <a:pt x="3642126" y="2168022"/>
                  <a:pt x="3608560" y="2242499"/>
                </a:cubicBezTo>
                <a:cubicBezTo>
                  <a:pt x="3574993" y="2316977"/>
                  <a:pt x="3487405" y="2350142"/>
                  <a:pt x="3412928" y="2316575"/>
                </a:cubicBezTo>
                <a:lnTo>
                  <a:pt x="678044" y="1083972"/>
                </a:lnTo>
                <a:cubicBezTo>
                  <a:pt x="603566" y="1050406"/>
                  <a:pt x="570402" y="962818"/>
                  <a:pt x="603968" y="888341"/>
                </a:cubicBezTo>
                <a:cubicBezTo>
                  <a:pt x="629143" y="832483"/>
                  <a:pt x="684705" y="799864"/>
                  <a:pt x="742332" y="801205"/>
                </a:cubicBezTo>
                <a:close/>
                <a:moveTo>
                  <a:pt x="670421" y="483176"/>
                </a:moveTo>
                <a:lnTo>
                  <a:pt x="670421" y="483176"/>
                </a:lnTo>
                <a:lnTo>
                  <a:pt x="670421" y="483176"/>
                </a:lnTo>
                <a:close/>
                <a:moveTo>
                  <a:pt x="815074" y="392081"/>
                </a:moveTo>
                <a:cubicBezTo>
                  <a:pt x="835156" y="392548"/>
                  <a:pt x="855478" y="396961"/>
                  <a:pt x="874944" y="405734"/>
                </a:cubicBezTo>
                <a:lnTo>
                  <a:pt x="3790657" y="1719835"/>
                </a:lnTo>
                <a:cubicBezTo>
                  <a:pt x="3868519" y="1754927"/>
                  <a:pt x="3903191" y="1846496"/>
                  <a:pt x="3868099" y="1924358"/>
                </a:cubicBezTo>
                <a:lnTo>
                  <a:pt x="3868098" y="1924358"/>
                </a:lnTo>
                <a:cubicBezTo>
                  <a:pt x="3833006" y="2002220"/>
                  <a:pt x="3741437" y="2036892"/>
                  <a:pt x="3663575" y="2001800"/>
                </a:cubicBezTo>
                <a:lnTo>
                  <a:pt x="747864" y="687699"/>
                </a:lnTo>
                <a:cubicBezTo>
                  <a:pt x="689467" y="661380"/>
                  <a:pt x="655365" y="603292"/>
                  <a:pt x="656768" y="543046"/>
                </a:cubicBezTo>
                <a:lnTo>
                  <a:pt x="670421" y="483176"/>
                </a:lnTo>
                <a:lnTo>
                  <a:pt x="706233" y="433293"/>
                </a:lnTo>
                <a:cubicBezTo>
                  <a:pt x="735705" y="405990"/>
                  <a:pt x="774909" y="391145"/>
                  <a:pt x="815074" y="392081"/>
                </a:cubicBezTo>
                <a:close/>
                <a:moveTo>
                  <a:pt x="1388748" y="236482"/>
                </a:moveTo>
                <a:cubicBezTo>
                  <a:pt x="1407084" y="236909"/>
                  <a:pt x="1425639" y="240938"/>
                  <a:pt x="1443412" y="248948"/>
                </a:cubicBezTo>
                <a:lnTo>
                  <a:pt x="3406288" y="1133609"/>
                </a:lnTo>
                <a:cubicBezTo>
                  <a:pt x="3477381" y="1165650"/>
                  <a:pt x="3509038" y="1249257"/>
                  <a:pt x="3476997" y="1320349"/>
                </a:cubicBezTo>
                <a:cubicBezTo>
                  <a:pt x="3444956" y="1391441"/>
                  <a:pt x="3361349" y="1423099"/>
                  <a:pt x="3290257" y="1391058"/>
                </a:cubicBezTo>
                <a:lnTo>
                  <a:pt x="1327381" y="506397"/>
                </a:lnTo>
                <a:cubicBezTo>
                  <a:pt x="1256289" y="474356"/>
                  <a:pt x="1224631" y="390749"/>
                  <a:pt x="1256672" y="319657"/>
                </a:cubicBezTo>
                <a:cubicBezTo>
                  <a:pt x="1280703" y="266338"/>
                  <a:pt x="1333740" y="235201"/>
                  <a:pt x="1388748" y="236482"/>
                </a:cubicBezTo>
                <a:close/>
                <a:moveTo>
                  <a:pt x="1780474" y="38"/>
                </a:moveTo>
                <a:cubicBezTo>
                  <a:pt x="1798810" y="465"/>
                  <a:pt x="1817365" y="4495"/>
                  <a:pt x="1835138" y="12505"/>
                </a:cubicBezTo>
                <a:lnTo>
                  <a:pt x="3323982" y="683521"/>
                </a:lnTo>
                <a:cubicBezTo>
                  <a:pt x="3395074" y="715562"/>
                  <a:pt x="3426731" y="799169"/>
                  <a:pt x="3394690" y="870261"/>
                </a:cubicBezTo>
                <a:cubicBezTo>
                  <a:pt x="3362649" y="941353"/>
                  <a:pt x="3279043" y="973011"/>
                  <a:pt x="3207950" y="940970"/>
                </a:cubicBezTo>
                <a:lnTo>
                  <a:pt x="1719107" y="269953"/>
                </a:lnTo>
                <a:cubicBezTo>
                  <a:pt x="1648015" y="237912"/>
                  <a:pt x="1616357" y="154306"/>
                  <a:pt x="1648398" y="83214"/>
                </a:cubicBezTo>
                <a:cubicBezTo>
                  <a:pt x="1672429" y="29894"/>
                  <a:pt x="1725465" y="-1243"/>
                  <a:pt x="1780474" y="3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7634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1026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3 Elphine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2228240" y="3000856"/>
            <a:ext cx="7740285" cy="3857145"/>
          </a:xfrm>
          <a:custGeom>
            <a:avLst/>
            <a:gdLst>
              <a:gd name="connsiteX0" fmla="*/ 3871735 w 7740285"/>
              <a:gd name="connsiteY0" fmla="*/ 0 h 3857145"/>
              <a:gd name="connsiteX1" fmla="*/ 7721282 w 7740285"/>
              <a:gd name="connsiteY1" fmla="*/ 3480170 h 3857145"/>
              <a:gd name="connsiteX2" fmla="*/ 7740285 w 7740285"/>
              <a:gd name="connsiteY2" fmla="*/ 3857145 h 3857145"/>
              <a:gd name="connsiteX3" fmla="*/ 0 w 7740285"/>
              <a:gd name="connsiteY3" fmla="*/ 3857145 h 3857145"/>
              <a:gd name="connsiteX4" fmla="*/ 19004 w 7740285"/>
              <a:gd name="connsiteY4" fmla="*/ 3480170 h 3857145"/>
              <a:gd name="connsiteX5" fmla="*/ 3871735 w 7740285"/>
              <a:gd name="connsiteY5" fmla="*/ 0 h 3857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0285" h="3857145">
                <a:moveTo>
                  <a:pt x="3871735" y="0"/>
                </a:moveTo>
                <a:cubicBezTo>
                  <a:pt x="5875170" y="0"/>
                  <a:pt x="7523115" y="1525477"/>
                  <a:pt x="7721282" y="3480170"/>
                </a:cubicBezTo>
                <a:lnTo>
                  <a:pt x="7740285" y="3857145"/>
                </a:lnTo>
                <a:lnTo>
                  <a:pt x="0" y="3857145"/>
                </a:lnTo>
                <a:lnTo>
                  <a:pt x="19004" y="3480170"/>
                </a:lnTo>
                <a:cubicBezTo>
                  <a:pt x="217183" y="1525477"/>
                  <a:pt x="1865314" y="0"/>
                  <a:pt x="3871735" y="0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 anchorCtr="1">
            <a:noAutofit/>
          </a:bodyPr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Replace Picture Here</a:t>
            </a:r>
          </a:p>
        </p:txBody>
      </p:sp>
    </p:spTree>
    <p:extLst>
      <p:ext uri="{BB962C8B-B14F-4D97-AF65-F5344CB8AC3E}">
        <p14:creationId xmlns:p14="http://schemas.microsoft.com/office/powerpoint/2010/main" val="29659550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9"/>
          <p:cNvSpPr txBox="1">
            <a:spLocks noGrp="1"/>
          </p:cNvSpPr>
          <p:nvPr>
            <p:ph type="title"/>
          </p:nvPr>
        </p:nvSpPr>
        <p:spPr>
          <a:xfrm>
            <a:off x="3685433" y="2299200"/>
            <a:ext cx="603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0933">
                <a:solidFill>
                  <a:srgbClr val="8D4FA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13" name="Google Shape;113;p9"/>
          <p:cNvSpPr txBox="1">
            <a:spLocks noGrp="1"/>
          </p:cNvSpPr>
          <p:nvPr>
            <p:ph type="subTitle" idx="1"/>
          </p:nvPr>
        </p:nvSpPr>
        <p:spPr>
          <a:xfrm>
            <a:off x="3685433" y="3937833"/>
            <a:ext cx="6031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rgbClr val="8D4FA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9"/>
          <p:cNvSpPr/>
          <p:nvPr/>
        </p:nvSpPr>
        <p:spPr>
          <a:xfrm rot="10800000">
            <a:off x="3084444" y="938592"/>
            <a:ext cx="1050973" cy="1065683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9"/>
          <p:cNvSpPr/>
          <p:nvPr/>
        </p:nvSpPr>
        <p:spPr>
          <a:xfrm rot="10800000">
            <a:off x="1048942" y="5340146"/>
            <a:ext cx="633857" cy="642588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9"/>
          <p:cNvSpPr/>
          <p:nvPr/>
        </p:nvSpPr>
        <p:spPr>
          <a:xfrm>
            <a:off x="9716633" y="2004254"/>
            <a:ext cx="1564008" cy="535437"/>
          </a:xfrm>
          <a:custGeom>
            <a:avLst/>
            <a:gdLst/>
            <a:ahLst/>
            <a:cxnLst/>
            <a:rect l="l" t="t" r="r" b="b"/>
            <a:pathLst>
              <a:path w="55924" h="104714" extrusionOk="0">
                <a:moveTo>
                  <a:pt x="32835" y="1"/>
                </a:moveTo>
                <a:lnTo>
                  <a:pt x="32373" y="39"/>
                </a:lnTo>
                <a:lnTo>
                  <a:pt x="31918" y="153"/>
                </a:lnTo>
                <a:lnTo>
                  <a:pt x="31469" y="342"/>
                </a:lnTo>
                <a:lnTo>
                  <a:pt x="31033" y="608"/>
                </a:lnTo>
                <a:lnTo>
                  <a:pt x="30611" y="912"/>
                </a:lnTo>
                <a:lnTo>
                  <a:pt x="30189" y="1291"/>
                </a:lnTo>
                <a:lnTo>
                  <a:pt x="29781" y="1747"/>
                </a:lnTo>
                <a:lnTo>
                  <a:pt x="29386" y="2240"/>
                </a:lnTo>
                <a:lnTo>
                  <a:pt x="28990" y="2809"/>
                </a:lnTo>
                <a:lnTo>
                  <a:pt x="28609" y="3417"/>
                </a:lnTo>
                <a:lnTo>
                  <a:pt x="28240" y="4100"/>
                </a:lnTo>
                <a:lnTo>
                  <a:pt x="27879" y="4821"/>
                </a:lnTo>
                <a:lnTo>
                  <a:pt x="27524" y="5580"/>
                </a:lnTo>
                <a:lnTo>
                  <a:pt x="27175" y="6377"/>
                </a:lnTo>
                <a:lnTo>
                  <a:pt x="26840" y="7250"/>
                </a:lnTo>
                <a:lnTo>
                  <a:pt x="26512" y="8123"/>
                </a:lnTo>
                <a:lnTo>
                  <a:pt x="26191" y="9072"/>
                </a:lnTo>
                <a:lnTo>
                  <a:pt x="25876" y="10021"/>
                </a:lnTo>
                <a:lnTo>
                  <a:pt x="25574" y="11045"/>
                </a:lnTo>
                <a:lnTo>
                  <a:pt x="25280" y="12070"/>
                </a:lnTo>
                <a:lnTo>
                  <a:pt x="24992" y="13133"/>
                </a:lnTo>
                <a:lnTo>
                  <a:pt x="24717" y="14195"/>
                </a:lnTo>
                <a:lnTo>
                  <a:pt x="24442" y="15334"/>
                </a:lnTo>
                <a:lnTo>
                  <a:pt x="24181" y="16435"/>
                </a:lnTo>
                <a:lnTo>
                  <a:pt x="23927" y="17611"/>
                </a:lnTo>
                <a:lnTo>
                  <a:pt x="23679" y="18750"/>
                </a:lnTo>
                <a:lnTo>
                  <a:pt x="23438" y="19964"/>
                </a:lnTo>
                <a:lnTo>
                  <a:pt x="23210" y="21141"/>
                </a:lnTo>
                <a:lnTo>
                  <a:pt x="22989" y="22355"/>
                </a:lnTo>
                <a:lnTo>
                  <a:pt x="22768" y="23570"/>
                </a:lnTo>
                <a:lnTo>
                  <a:pt x="22560" y="24784"/>
                </a:lnTo>
                <a:lnTo>
                  <a:pt x="22359" y="25999"/>
                </a:lnTo>
                <a:lnTo>
                  <a:pt x="22165" y="27213"/>
                </a:lnTo>
                <a:lnTo>
                  <a:pt x="21977" y="28428"/>
                </a:lnTo>
                <a:lnTo>
                  <a:pt x="21797" y="29642"/>
                </a:lnTo>
                <a:lnTo>
                  <a:pt x="21629" y="30819"/>
                </a:lnTo>
                <a:lnTo>
                  <a:pt x="21462" y="32033"/>
                </a:lnTo>
                <a:lnTo>
                  <a:pt x="21301" y="33210"/>
                </a:lnTo>
                <a:lnTo>
                  <a:pt x="21006" y="35525"/>
                </a:lnTo>
                <a:lnTo>
                  <a:pt x="20738" y="37764"/>
                </a:lnTo>
                <a:lnTo>
                  <a:pt x="20497" y="39928"/>
                </a:lnTo>
                <a:lnTo>
                  <a:pt x="20283" y="41939"/>
                </a:lnTo>
                <a:lnTo>
                  <a:pt x="20088" y="43837"/>
                </a:lnTo>
                <a:lnTo>
                  <a:pt x="19921" y="45583"/>
                </a:lnTo>
                <a:lnTo>
                  <a:pt x="19780" y="47177"/>
                </a:lnTo>
                <a:lnTo>
                  <a:pt x="19660" y="48543"/>
                </a:lnTo>
                <a:lnTo>
                  <a:pt x="19566" y="49720"/>
                </a:lnTo>
                <a:lnTo>
                  <a:pt x="19439" y="51390"/>
                </a:lnTo>
                <a:lnTo>
                  <a:pt x="19399" y="51959"/>
                </a:lnTo>
                <a:lnTo>
                  <a:pt x="19070" y="51655"/>
                </a:lnTo>
                <a:lnTo>
                  <a:pt x="18742" y="51390"/>
                </a:lnTo>
                <a:lnTo>
                  <a:pt x="18421" y="51124"/>
                </a:lnTo>
                <a:lnTo>
                  <a:pt x="18106" y="50896"/>
                </a:lnTo>
                <a:lnTo>
                  <a:pt x="17791" y="50706"/>
                </a:lnTo>
                <a:lnTo>
                  <a:pt x="17476" y="50555"/>
                </a:lnTo>
                <a:lnTo>
                  <a:pt x="17168" y="50403"/>
                </a:lnTo>
                <a:lnTo>
                  <a:pt x="16860" y="50289"/>
                </a:lnTo>
                <a:lnTo>
                  <a:pt x="16558" y="50213"/>
                </a:lnTo>
                <a:lnTo>
                  <a:pt x="16257" y="50137"/>
                </a:lnTo>
                <a:lnTo>
                  <a:pt x="15962" y="50099"/>
                </a:lnTo>
                <a:lnTo>
                  <a:pt x="15668" y="50099"/>
                </a:lnTo>
                <a:lnTo>
                  <a:pt x="15380" y="50137"/>
                </a:lnTo>
                <a:lnTo>
                  <a:pt x="15092" y="50137"/>
                </a:lnTo>
                <a:lnTo>
                  <a:pt x="14804" y="50213"/>
                </a:lnTo>
                <a:lnTo>
                  <a:pt x="14522" y="50289"/>
                </a:lnTo>
                <a:lnTo>
                  <a:pt x="14248" y="50403"/>
                </a:lnTo>
                <a:lnTo>
                  <a:pt x="13973" y="50517"/>
                </a:lnTo>
                <a:lnTo>
                  <a:pt x="13698" y="50668"/>
                </a:lnTo>
                <a:lnTo>
                  <a:pt x="13430" y="50858"/>
                </a:lnTo>
                <a:lnTo>
                  <a:pt x="12901" y="51276"/>
                </a:lnTo>
                <a:lnTo>
                  <a:pt x="12385" y="51731"/>
                </a:lnTo>
                <a:lnTo>
                  <a:pt x="11876" y="52300"/>
                </a:lnTo>
                <a:lnTo>
                  <a:pt x="11381" y="52946"/>
                </a:lnTo>
                <a:lnTo>
                  <a:pt x="10898" y="53667"/>
                </a:lnTo>
                <a:lnTo>
                  <a:pt x="10430" y="54426"/>
                </a:lnTo>
                <a:lnTo>
                  <a:pt x="9974" y="55261"/>
                </a:lnTo>
                <a:lnTo>
                  <a:pt x="9525" y="56172"/>
                </a:lnTo>
                <a:lnTo>
                  <a:pt x="9090" y="57121"/>
                </a:lnTo>
                <a:lnTo>
                  <a:pt x="8661" y="58145"/>
                </a:lnTo>
                <a:lnTo>
                  <a:pt x="8253" y="59208"/>
                </a:lnTo>
                <a:lnTo>
                  <a:pt x="7851" y="60309"/>
                </a:lnTo>
                <a:lnTo>
                  <a:pt x="7456" y="61447"/>
                </a:lnTo>
                <a:lnTo>
                  <a:pt x="7074" y="62624"/>
                </a:lnTo>
                <a:lnTo>
                  <a:pt x="6705" y="63876"/>
                </a:lnTo>
                <a:lnTo>
                  <a:pt x="6350" y="65129"/>
                </a:lnTo>
                <a:lnTo>
                  <a:pt x="6002" y="66419"/>
                </a:lnTo>
                <a:lnTo>
                  <a:pt x="5667" y="67747"/>
                </a:lnTo>
                <a:lnTo>
                  <a:pt x="5339" y="69076"/>
                </a:lnTo>
                <a:lnTo>
                  <a:pt x="5024" y="70442"/>
                </a:lnTo>
                <a:lnTo>
                  <a:pt x="4716" y="71808"/>
                </a:lnTo>
                <a:lnTo>
                  <a:pt x="4421" y="73213"/>
                </a:lnTo>
                <a:lnTo>
                  <a:pt x="4140" y="74617"/>
                </a:lnTo>
                <a:lnTo>
                  <a:pt x="3865" y="76021"/>
                </a:lnTo>
                <a:lnTo>
                  <a:pt x="3597" y="77426"/>
                </a:lnTo>
                <a:lnTo>
                  <a:pt x="3343" y="78830"/>
                </a:lnTo>
                <a:lnTo>
                  <a:pt x="3102" y="80272"/>
                </a:lnTo>
                <a:lnTo>
                  <a:pt x="2867" y="81638"/>
                </a:lnTo>
                <a:lnTo>
                  <a:pt x="2640" y="83043"/>
                </a:lnTo>
                <a:lnTo>
                  <a:pt x="2425" y="84409"/>
                </a:lnTo>
                <a:lnTo>
                  <a:pt x="2224" y="85775"/>
                </a:lnTo>
                <a:lnTo>
                  <a:pt x="2030" y="87142"/>
                </a:lnTo>
                <a:lnTo>
                  <a:pt x="1842" y="88432"/>
                </a:lnTo>
                <a:lnTo>
                  <a:pt x="1662" y="89722"/>
                </a:lnTo>
                <a:lnTo>
                  <a:pt x="1494" y="91013"/>
                </a:lnTo>
                <a:lnTo>
                  <a:pt x="1340" y="92227"/>
                </a:lnTo>
                <a:lnTo>
                  <a:pt x="1052" y="94542"/>
                </a:lnTo>
                <a:lnTo>
                  <a:pt x="798" y="96706"/>
                </a:lnTo>
                <a:lnTo>
                  <a:pt x="583" y="98679"/>
                </a:lnTo>
                <a:lnTo>
                  <a:pt x="402" y="100425"/>
                </a:lnTo>
                <a:lnTo>
                  <a:pt x="255" y="101905"/>
                </a:lnTo>
                <a:lnTo>
                  <a:pt x="141" y="103082"/>
                </a:lnTo>
                <a:lnTo>
                  <a:pt x="61" y="103993"/>
                </a:lnTo>
                <a:lnTo>
                  <a:pt x="0" y="104714"/>
                </a:lnTo>
                <a:lnTo>
                  <a:pt x="55924" y="104714"/>
                </a:lnTo>
                <a:lnTo>
                  <a:pt x="55777" y="101867"/>
                </a:lnTo>
                <a:lnTo>
                  <a:pt x="55629" y="99059"/>
                </a:lnTo>
                <a:lnTo>
                  <a:pt x="55475" y="96402"/>
                </a:lnTo>
                <a:lnTo>
                  <a:pt x="55308" y="93821"/>
                </a:lnTo>
                <a:lnTo>
                  <a:pt x="55134" y="91354"/>
                </a:lnTo>
                <a:lnTo>
                  <a:pt x="54959" y="88963"/>
                </a:lnTo>
                <a:lnTo>
                  <a:pt x="54772" y="86648"/>
                </a:lnTo>
                <a:lnTo>
                  <a:pt x="54578" y="84447"/>
                </a:lnTo>
                <a:lnTo>
                  <a:pt x="54383" y="82359"/>
                </a:lnTo>
                <a:lnTo>
                  <a:pt x="54176" y="80310"/>
                </a:lnTo>
                <a:lnTo>
                  <a:pt x="53968" y="78374"/>
                </a:lnTo>
                <a:lnTo>
                  <a:pt x="53754" y="76553"/>
                </a:lnTo>
                <a:lnTo>
                  <a:pt x="53539" y="74769"/>
                </a:lnTo>
                <a:lnTo>
                  <a:pt x="53318" y="73061"/>
                </a:lnTo>
                <a:lnTo>
                  <a:pt x="53091" y="71467"/>
                </a:lnTo>
                <a:lnTo>
                  <a:pt x="52863" y="69911"/>
                </a:lnTo>
                <a:lnTo>
                  <a:pt x="52628" y="68469"/>
                </a:lnTo>
                <a:lnTo>
                  <a:pt x="52394" y="67064"/>
                </a:lnTo>
                <a:lnTo>
                  <a:pt x="52153" y="65774"/>
                </a:lnTo>
                <a:lnTo>
                  <a:pt x="51912" y="64521"/>
                </a:lnTo>
                <a:lnTo>
                  <a:pt x="51671" y="63345"/>
                </a:lnTo>
                <a:lnTo>
                  <a:pt x="51429" y="62244"/>
                </a:lnTo>
                <a:lnTo>
                  <a:pt x="51182" y="61182"/>
                </a:lnTo>
                <a:lnTo>
                  <a:pt x="50934" y="60195"/>
                </a:lnTo>
                <a:lnTo>
                  <a:pt x="50686" y="59284"/>
                </a:lnTo>
                <a:lnTo>
                  <a:pt x="50445" y="58411"/>
                </a:lnTo>
                <a:lnTo>
                  <a:pt x="50197" y="57576"/>
                </a:lnTo>
                <a:lnTo>
                  <a:pt x="49949" y="56817"/>
                </a:lnTo>
                <a:lnTo>
                  <a:pt x="49701" y="56134"/>
                </a:lnTo>
                <a:lnTo>
                  <a:pt x="49460" y="55489"/>
                </a:lnTo>
                <a:lnTo>
                  <a:pt x="49219" y="54881"/>
                </a:lnTo>
                <a:lnTo>
                  <a:pt x="48978" y="54312"/>
                </a:lnTo>
                <a:lnTo>
                  <a:pt x="48737" y="53819"/>
                </a:lnTo>
                <a:lnTo>
                  <a:pt x="48502" y="53363"/>
                </a:lnTo>
                <a:lnTo>
                  <a:pt x="48268" y="52946"/>
                </a:lnTo>
                <a:lnTo>
                  <a:pt x="48040" y="52528"/>
                </a:lnTo>
                <a:lnTo>
                  <a:pt x="47812" y="52187"/>
                </a:lnTo>
                <a:lnTo>
                  <a:pt x="47585" y="51883"/>
                </a:lnTo>
                <a:lnTo>
                  <a:pt x="47370" y="51617"/>
                </a:lnTo>
                <a:lnTo>
                  <a:pt x="47156" y="51390"/>
                </a:lnTo>
                <a:lnTo>
                  <a:pt x="46942" y="51162"/>
                </a:lnTo>
                <a:lnTo>
                  <a:pt x="46741" y="51010"/>
                </a:lnTo>
                <a:lnTo>
                  <a:pt x="46346" y="50706"/>
                </a:lnTo>
                <a:lnTo>
                  <a:pt x="45984" y="50555"/>
                </a:lnTo>
                <a:lnTo>
                  <a:pt x="45642" y="50441"/>
                </a:lnTo>
                <a:lnTo>
                  <a:pt x="45327" y="50403"/>
                </a:lnTo>
                <a:lnTo>
                  <a:pt x="45053" y="50441"/>
                </a:lnTo>
                <a:lnTo>
                  <a:pt x="44812" y="50479"/>
                </a:lnTo>
                <a:lnTo>
                  <a:pt x="44604" y="50555"/>
                </a:lnTo>
                <a:lnTo>
                  <a:pt x="44443" y="50631"/>
                </a:lnTo>
                <a:lnTo>
                  <a:pt x="44323" y="50706"/>
                </a:lnTo>
                <a:lnTo>
                  <a:pt x="44222" y="50820"/>
                </a:lnTo>
                <a:lnTo>
                  <a:pt x="44182" y="50251"/>
                </a:lnTo>
                <a:lnTo>
                  <a:pt x="44068" y="48619"/>
                </a:lnTo>
                <a:lnTo>
                  <a:pt x="43974" y="47480"/>
                </a:lnTo>
                <a:lnTo>
                  <a:pt x="43867" y="46114"/>
                </a:lnTo>
                <a:lnTo>
                  <a:pt x="43733" y="44596"/>
                </a:lnTo>
                <a:lnTo>
                  <a:pt x="43579" y="42850"/>
                </a:lnTo>
                <a:lnTo>
                  <a:pt x="43405" y="41028"/>
                </a:lnTo>
                <a:lnTo>
                  <a:pt x="43211" y="39017"/>
                </a:lnTo>
                <a:lnTo>
                  <a:pt x="42990" y="36929"/>
                </a:lnTo>
                <a:lnTo>
                  <a:pt x="42749" y="34728"/>
                </a:lnTo>
                <a:lnTo>
                  <a:pt x="42487" y="32451"/>
                </a:lnTo>
                <a:lnTo>
                  <a:pt x="42199" y="30136"/>
                </a:lnTo>
                <a:lnTo>
                  <a:pt x="42052" y="28959"/>
                </a:lnTo>
                <a:lnTo>
                  <a:pt x="41891" y="27783"/>
                </a:lnTo>
                <a:lnTo>
                  <a:pt x="41730" y="26606"/>
                </a:lnTo>
                <a:lnTo>
                  <a:pt x="41556" y="25392"/>
                </a:lnTo>
                <a:lnTo>
                  <a:pt x="41382" y="24215"/>
                </a:lnTo>
                <a:lnTo>
                  <a:pt x="41201" y="23039"/>
                </a:lnTo>
                <a:lnTo>
                  <a:pt x="41014" y="21862"/>
                </a:lnTo>
                <a:lnTo>
                  <a:pt x="40819" y="20685"/>
                </a:lnTo>
                <a:lnTo>
                  <a:pt x="40625" y="19509"/>
                </a:lnTo>
                <a:lnTo>
                  <a:pt x="40418" y="18332"/>
                </a:lnTo>
                <a:lnTo>
                  <a:pt x="40210" y="17194"/>
                </a:lnTo>
                <a:lnTo>
                  <a:pt x="39989" y="16093"/>
                </a:lnTo>
                <a:lnTo>
                  <a:pt x="39768" y="14992"/>
                </a:lnTo>
                <a:lnTo>
                  <a:pt x="39533" y="13892"/>
                </a:lnTo>
                <a:lnTo>
                  <a:pt x="39299" y="12829"/>
                </a:lnTo>
                <a:lnTo>
                  <a:pt x="39058" y="11804"/>
                </a:lnTo>
                <a:lnTo>
                  <a:pt x="38810" y="10780"/>
                </a:lnTo>
                <a:lnTo>
                  <a:pt x="38555" y="9793"/>
                </a:lnTo>
                <a:lnTo>
                  <a:pt x="38294" y="8844"/>
                </a:lnTo>
                <a:lnTo>
                  <a:pt x="38026" y="7933"/>
                </a:lnTo>
                <a:lnTo>
                  <a:pt x="37752" y="7060"/>
                </a:lnTo>
                <a:lnTo>
                  <a:pt x="37470" y="6225"/>
                </a:lnTo>
                <a:lnTo>
                  <a:pt x="37182" y="5428"/>
                </a:lnTo>
                <a:lnTo>
                  <a:pt x="36888" y="4707"/>
                </a:lnTo>
                <a:lnTo>
                  <a:pt x="36586" y="3986"/>
                </a:lnTo>
                <a:lnTo>
                  <a:pt x="36278" y="3341"/>
                </a:lnTo>
                <a:lnTo>
                  <a:pt x="35963" y="2734"/>
                </a:lnTo>
                <a:lnTo>
                  <a:pt x="35648" y="2202"/>
                </a:lnTo>
                <a:lnTo>
                  <a:pt x="35320" y="1709"/>
                </a:lnTo>
                <a:lnTo>
                  <a:pt x="34985" y="1253"/>
                </a:lnTo>
                <a:lnTo>
                  <a:pt x="34644" y="874"/>
                </a:lnTo>
                <a:lnTo>
                  <a:pt x="34295" y="570"/>
                </a:lnTo>
                <a:lnTo>
                  <a:pt x="33940" y="342"/>
                </a:lnTo>
                <a:lnTo>
                  <a:pt x="33579" y="153"/>
                </a:lnTo>
                <a:lnTo>
                  <a:pt x="33210" y="39"/>
                </a:lnTo>
                <a:lnTo>
                  <a:pt x="328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9"/>
          <p:cNvSpPr/>
          <p:nvPr/>
        </p:nvSpPr>
        <p:spPr>
          <a:xfrm>
            <a:off x="7324085" y="578732"/>
            <a:ext cx="1050999" cy="359867"/>
          </a:xfrm>
          <a:custGeom>
            <a:avLst/>
            <a:gdLst/>
            <a:ahLst/>
            <a:cxnLst/>
            <a:rect l="l" t="t" r="r" b="b"/>
            <a:pathLst>
              <a:path w="55924" h="104714" extrusionOk="0">
                <a:moveTo>
                  <a:pt x="32835" y="1"/>
                </a:moveTo>
                <a:lnTo>
                  <a:pt x="32373" y="39"/>
                </a:lnTo>
                <a:lnTo>
                  <a:pt x="31918" y="153"/>
                </a:lnTo>
                <a:lnTo>
                  <a:pt x="31469" y="342"/>
                </a:lnTo>
                <a:lnTo>
                  <a:pt x="31033" y="608"/>
                </a:lnTo>
                <a:lnTo>
                  <a:pt x="30611" y="912"/>
                </a:lnTo>
                <a:lnTo>
                  <a:pt x="30189" y="1291"/>
                </a:lnTo>
                <a:lnTo>
                  <a:pt x="29781" y="1747"/>
                </a:lnTo>
                <a:lnTo>
                  <a:pt x="29386" y="2240"/>
                </a:lnTo>
                <a:lnTo>
                  <a:pt x="28990" y="2809"/>
                </a:lnTo>
                <a:lnTo>
                  <a:pt x="28609" y="3417"/>
                </a:lnTo>
                <a:lnTo>
                  <a:pt x="28240" y="4100"/>
                </a:lnTo>
                <a:lnTo>
                  <a:pt x="27879" y="4821"/>
                </a:lnTo>
                <a:lnTo>
                  <a:pt x="27524" y="5580"/>
                </a:lnTo>
                <a:lnTo>
                  <a:pt x="27175" y="6377"/>
                </a:lnTo>
                <a:lnTo>
                  <a:pt x="26840" y="7250"/>
                </a:lnTo>
                <a:lnTo>
                  <a:pt x="26512" y="8123"/>
                </a:lnTo>
                <a:lnTo>
                  <a:pt x="26191" y="9072"/>
                </a:lnTo>
                <a:lnTo>
                  <a:pt x="25876" y="10021"/>
                </a:lnTo>
                <a:lnTo>
                  <a:pt x="25574" y="11045"/>
                </a:lnTo>
                <a:lnTo>
                  <a:pt x="25280" y="12070"/>
                </a:lnTo>
                <a:lnTo>
                  <a:pt x="24992" y="13133"/>
                </a:lnTo>
                <a:lnTo>
                  <a:pt x="24717" y="14195"/>
                </a:lnTo>
                <a:lnTo>
                  <a:pt x="24442" y="15334"/>
                </a:lnTo>
                <a:lnTo>
                  <a:pt x="24181" y="16435"/>
                </a:lnTo>
                <a:lnTo>
                  <a:pt x="23927" y="17611"/>
                </a:lnTo>
                <a:lnTo>
                  <a:pt x="23679" y="18750"/>
                </a:lnTo>
                <a:lnTo>
                  <a:pt x="23438" y="19964"/>
                </a:lnTo>
                <a:lnTo>
                  <a:pt x="23210" y="21141"/>
                </a:lnTo>
                <a:lnTo>
                  <a:pt x="22989" y="22355"/>
                </a:lnTo>
                <a:lnTo>
                  <a:pt x="22768" y="23570"/>
                </a:lnTo>
                <a:lnTo>
                  <a:pt x="22560" y="24784"/>
                </a:lnTo>
                <a:lnTo>
                  <a:pt x="22359" y="25999"/>
                </a:lnTo>
                <a:lnTo>
                  <a:pt x="22165" y="27213"/>
                </a:lnTo>
                <a:lnTo>
                  <a:pt x="21977" y="28428"/>
                </a:lnTo>
                <a:lnTo>
                  <a:pt x="21797" y="29642"/>
                </a:lnTo>
                <a:lnTo>
                  <a:pt x="21629" y="30819"/>
                </a:lnTo>
                <a:lnTo>
                  <a:pt x="21462" y="32033"/>
                </a:lnTo>
                <a:lnTo>
                  <a:pt x="21301" y="33210"/>
                </a:lnTo>
                <a:lnTo>
                  <a:pt x="21006" y="35525"/>
                </a:lnTo>
                <a:lnTo>
                  <a:pt x="20738" y="37764"/>
                </a:lnTo>
                <a:lnTo>
                  <a:pt x="20497" y="39928"/>
                </a:lnTo>
                <a:lnTo>
                  <a:pt x="20283" y="41939"/>
                </a:lnTo>
                <a:lnTo>
                  <a:pt x="20088" y="43837"/>
                </a:lnTo>
                <a:lnTo>
                  <a:pt x="19921" y="45583"/>
                </a:lnTo>
                <a:lnTo>
                  <a:pt x="19780" y="47177"/>
                </a:lnTo>
                <a:lnTo>
                  <a:pt x="19660" y="48543"/>
                </a:lnTo>
                <a:lnTo>
                  <a:pt x="19566" y="49720"/>
                </a:lnTo>
                <a:lnTo>
                  <a:pt x="19439" y="51390"/>
                </a:lnTo>
                <a:lnTo>
                  <a:pt x="19399" y="51959"/>
                </a:lnTo>
                <a:lnTo>
                  <a:pt x="19070" y="51655"/>
                </a:lnTo>
                <a:lnTo>
                  <a:pt x="18742" y="51390"/>
                </a:lnTo>
                <a:lnTo>
                  <a:pt x="18421" y="51124"/>
                </a:lnTo>
                <a:lnTo>
                  <a:pt x="18106" y="50896"/>
                </a:lnTo>
                <a:lnTo>
                  <a:pt x="17791" y="50706"/>
                </a:lnTo>
                <a:lnTo>
                  <a:pt x="17476" y="50555"/>
                </a:lnTo>
                <a:lnTo>
                  <a:pt x="17168" y="50403"/>
                </a:lnTo>
                <a:lnTo>
                  <a:pt x="16860" y="50289"/>
                </a:lnTo>
                <a:lnTo>
                  <a:pt x="16558" y="50213"/>
                </a:lnTo>
                <a:lnTo>
                  <a:pt x="16257" y="50137"/>
                </a:lnTo>
                <a:lnTo>
                  <a:pt x="15962" y="50099"/>
                </a:lnTo>
                <a:lnTo>
                  <a:pt x="15668" y="50099"/>
                </a:lnTo>
                <a:lnTo>
                  <a:pt x="15380" y="50137"/>
                </a:lnTo>
                <a:lnTo>
                  <a:pt x="15092" y="50137"/>
                </a:lnTo>
                <a:lnTo>
                  <a:pt x="14804" y="50213"/>
                </a:lnTo>
                <a:lnTo>
                  <a:pt x="14522" y="50289"/>
                </a:lnTo>
                <a:lnTo>
                  <a:pt x="14248" y="50403"/>
                </a:lnTo>
                <a:lnTo>
                  <a:pt x="13973" y="50517"/>
                </a:lnTo>
                <a:lnTo>
                  <a:pt x="13698" y="50668"/>
                </a:lnTo>
                <a:lnTo>
                  <a:pt x="13430" y="50858"/>
                </a:lnTo>
                <a:lnTo>
                  <a:pt x="12901" y="51276"/>
                </a:lnTo>
                <a:lnTo>
                  <a:pt x="12385" y="51731"/>
                </a:lnTo>
                <a:lnTo>
                  <a:pt x="11876" y="52300"/>
                </a:lnTo>
                <a:lnTo>
                  <a:pt x="11381" y="52946"/>
                </a:lnTo>
                <a:lnTo>
                  <a:pt x="10898" y="53667"/>
                </a:lnTo>
                <a:lnTo>
                  <a:pt x="10430" y="54426"/>
                </a:lnTo>
                <a:lnTo>
                  <a:pt x="9974" y="55261"/>
                </a:lnTo>
                <a:lnTo>
                  <a:pt x="9525" y="56172"/>
                </a:lnTo>
                <a:lnTo>
                  <a:pt x="9090" y="57121"/>
                </a:lnTo>
                <a:lnTo>
                  <a:pt x="8661" y="58145"/>
                </a:lnTo>
                <a:lnTo>
                  <a:pt x="8253" y="59208"/>
                </a:lnTo>
                <a:lnTo>
                  <a:pt x="7851" y="60309"/>
                </a:lnTo>
                <a:lnTo>
                  <a:pt x="7456" y="61447"/>
                </a:lnTo>
                <a:lnTo>
                  <a:pt x="7074" y="62624"/>
                </a:lnTo>
                <a:lnTo>
                  <a:pt x="6705" y="63876"/>
                </a:lnTo>
                <a:lnTo>
                  <a:pt x="6350" y="65129"/>
                </a:lnTo>
                <a:lnTo>
                  <a:pt x="6002" y="66419"/>
                </a:lnTo>
                <a:lnTo>
                  <a:pt x="5667" y="67747"/>
                </a:lnTo>
                <a:lnTo>
                  <a:pt x="5339" y="69076"/>
                </a:lnTo>
                <a:lnTo>
                  <a:pt x="5024" y="70442"/>
                </a:lnTo>
                <a:lnTo>
                  <a:pt x="4716" y="71808"/>
                </a:lnTo>
                <a:lnTo>
                  <a:pt x="4421" y="73213"/>
                </a:lnTo>
                <a:lnTo>
                  <a:pt x="4140" y="74617"/>
                </a:lnTo>
                <a:lnTo>
                  <a:pt x="3865" y="76021"/>
                </a:lnTo>
                <a:lnTo>
                  <a:pt x="3597" y="77426"/>
                </a:lnTo>
                <a:lnTo>
                  <a:pt x="3343" y="78830"/>
                </a:lnTo>
                <a:lnTo>
                  <a:pt x="3102" y="80272"/>
                </a:lnTo>
                <a:lnTo>
                  <a:pt x="2867" y="81638"/>
                </a:lnTo>
                <a:lnTo>
                  <a:pt x="2640" y="83043"/>
                </a:lnTo>
                <a:lnTo>
                  <a:pt x="2425" y="84409"/>
                </a:lnTo>
                <a:lnTo>
                  <a:pt x="2224" y="85775"/>
                </a:lnTo>
                <a:lnTo>
                  <a:pt x="2030" y="87142"/>
                </a:lnTo>
                <a:lnTo>
                  <a:pt x="1842" y="88432"/>
                </a:lnTo>
                <a:lnTo>
                  <a:pt x="1662" y="89722"/>
                </a:lnTo>
                <a:lnTo>
                  <a:pt x="1494" y="91013"/>
                </a:lnTo>
                <a:lnTo>
                  <a:pt x="1340" y="92227"/>
                </a:lnTo>
                <a:lnTo>
                  <a:pt x="1052" y="94542"/>
                </a:lnTo>
                <a:lnTo>
                  <a:pt x="798" y="96706"/>
                </a:lnTo>
                <a:lnTo>
                  <a:pt x="583" y="98679"/>
                </a:lnTo>
                <a:lnTo>
                  <a:pt x="402" y="100425"/>
                </a:lnTo>
                <a:lnTo>
                  <a:pt x="255" y="101905"/>
                </a:lnTo>
                <a:lnTo>
                  <a:pt x="141" y="103082"/>
                </a:lnTo>
                <a:lnTo>
                  <a:pt x="61" y="103993"/>
                </a:lnTo>
                <a:lnTo>
                  <a:pt x="0" y="104714"/>
                </a:lnTo>
                <a:lnTo>
                  <a:pt x="55924" y="104714"/>
                </a:lnTo>
                <a:lnTo>
                  <a:pt x="55777" y="101867"/>
                </a:lnTo>
                <a:lnTo>
                  <a:pt x="55629" y="99059"/>
                </a:lnTo>
                <a:lnTo>
                  <a:pt x="55475" y="96402"/>
                </a:lnTo>
                <a:lnTo>
                  <a:pt x="55308" y="93821"/>
                </a:lnTo>
                <a:lnTo>
                  <a:pt x="55134" y="91354"/>
                </a:lnTo>
                <a:lnTo>
                  <a:pt x="54959" y="88963"/>
                </a:lnTo>
                <a:lnTo>
                  <a:pt x="54772" y="86648"/>
                </a:lnTo>
                <a:lnTo>
                  <a:pt x="54578" y="84447"/>
                </a:lnTo>
                <a:lnTo>
                  <a:pt x="54383" y="82359"/>
                </a:lnTo>
                <a:lnTo>
                  <a:pt x="54176" y="80310"/>
                </a:lnTo>
                <a:lnTo>
                  <a:pt x="53968" y="78374"/>
                </a:lnTo>
                <a:lnTo>
                  <a:pt x="53754" y="76553"/>
                </a:lnTo>
                <a:lnTo>
                  <a:pt x="53539" y="74769"/>
                </a:lnTo>
                <a:lnTo>
                  <a:pt x="53318" y="73061"/>
                </a:lnTo>
                <a:lnTo>
                  <a:pt x="53091" y="71467"/>
                </a:lnTo>
                <a:lnTo>
                  <a:pt x="52863" y="69911"/>
                </a:lnTo>
                <a:lnTo>
                  <a:pt x="52628" y="68469"/>
                </a:lnTo>
                <a:lnTo>
                  <a:pt x="52394" y="67064"/>
                </a:lnTo>
                <a:lnTo>
                  <a:pt x="52153" y="65774"/>
                </a:lnTo>
                <a:lnTo>
                  <a:pt x="51912" y="64521"/>
                </a:lnTo>
                <a:lnTo>
                  <a:pt x="51671" y="63345"/>
                </a:lnTo>
                <a:lnTo>
                  <a:pt x="51429" y="62244"/>
                </a:lnTo>
                <a:lnTo>
                  <a:pt x="51182" y="61182"/>
                </a:lnTo>
                <a:lnTo>
                  <a:pt x="50934" y="60195"/>
                </a:lnTo>
                <a:lnTo>
                  <a:pt x="50686" y="59284"/>
                </a:lnTo>
                <a:lnTo>
                  <a:pt x="50445" y="58411"/>
                </a:lnTo>
                <a:lnTo>
                  <a:pt x="50197" y="57576"/>
                </a:lnTo>
                <a:lnTo>
                  <a:pt x="49949" y="56817"/>
                </a:lnTo>
                <a:lnTo>
                  <a:pt x="49701" y="56134"/>
                </a:lnTo>
                <a:lnTo>
                  <a:pt x="49460" y="55489"/>
                </a:lnTo>
                <a:lnTo>
                  <a:pt x="49219" y="54881"/>
                </a:lnTo>
                <a:lnTo>
                  <a:pt x="48978" y="54312"/>
                </a:lnTo>
                <a:lnTo>
                  <a:pt x="48737" y="53819"/>
                </a:lnTo>
                <a:lnTo>
                  <a:pt x="48502" y="53363"/>
                </a:lnTo>
                <a:lnTo>
                  <a:pt x="48268" y="52946"/>
                </a:lnTo>
                <a:lnTo>
                  <a:pt x="48040" y="52528"/>
                </a:lnTo>
                <a:lnTo>
                  <a:pt x="47812" y="52187"/>
                </a:lnTo>
                <a:lnTo>
                  <a:pt x="47585" y="51883"/>
                </a:lnTo>
                <a:lnTo>
                  <a:pt x="47370" y="51617"/>
                </a:lnTo>
                <a:lnTo>
                  <a:pt x="47156" y="51390"/>
                </a:lnTo>
                <a:lnTo>
                  <a:pt x="46942" y="51162"/>
                </a:lnTo>
                <a:lnTo>
                  <a:pt x="46741" y="51010"/>
                </a:lnTo>
                <a:lnTo>
                  <a:pt x="46346" y="50706"/>
                </a:lnTo>
                <a:lnTo>
                  <a:pt x="45984" y="50555"/>
                </a:lnTo>
                <a:lnTo>
                  <a:pt x="45642" y="50441"/>
                </a:lnTo>
                <a:lnTo>
                  <a:pt x="45327" y="50403"/>
                </a:lnTo>
                <a:lnTo>
                  <a:pt x="45053" y="50441"/>
                </a:lnTo>
                <a:lnTo>
                  <a:pt x="44812" y="50479"/>
                </a:lnTo>
                <a:lnTo>
                  <a:pt x="44604" y="50555"/>
                </a:lnTo>
                <a:lnTo>
                  <a:pt x="44443" y="50631"/>
                </a:lnTo>
                <a:lnTo>
                  <a:pt x="44323" y="50706"/>
                </a:lnTo>
                <a:lnTo>
                  <a:pt x="44222" y="50820"/>
                </a:lnTo>
                <a:lnTo>
                  <a:pt x="44182" y="50251"/>
                </a:lnTo>
                <a:lnTo>
                  <a:pt x="44068" y="48619"/>
                </a:lnTo>
                <a:lnTo>
                  <a:pt x="43974" y="47480"/>
                </a:lnTo>
                <a:lnTo>
                  <a:pt x="43867" y="46114"/>
                </a:lnTo>
                <a:lnTo>
                  <a:pt x="43733" y="44596"/>
                </a:lnTo>
                <a:lnTo>
                  <a:pt x="43579" y="42850"/>
                </a:lnTo>
                <a:lnTo>
                  <a:pt x="43405" y="41028"/>
                </a:lnTo>
                <a:lnTo>
                  <a:pt x="43211" y="39017"/>
                </a:lnTo>
                <a:lnTo>
                  <a:pt x="42990" y="36929"/>
                </a:lnTo>
                <a:lnTo>
                  <a:pt x="42749" y="34728"/>
                </a:lnTo>
                <a:lnTo>
                  <a:pt x="42487" y="32451"/>
                </a:lnTo>
                <a:lnTo>
                  <a:pt x="42199" y="30136"/>
                </a:lnTo>
                <a:lnTo>
                  <a:pt x="42052" y="28959"/>
                </a:lnTo>
                <a:lnTo>
                  <a:pt x="41891" y="27783"/>
                </a:lnTo>
                <a:lnTo>
                  <a:pt x="41730" y="26606"/>
                </a:lnTo>
                <a:lnTo>
                  <a:pt x="41556" y="25392"/>
                </a:lnTo>
                <a:lnTo>
                  <a:pt x="41382" y="24215"/>
                </a:lnTo>
                <a:lnTo>
                  <a:pt x="41201" y="23039"/>
                </a:lnTo>
                <a:lnTo>
                  <a:pt x="41014" y="21862"/>
                </a:lnTo>
                <a:lnTo>
                  <a:pt x="40819" y="20685"/>
                </a:lnTo>
                <a:lnTo>
                  <a:pt x="40625" y="19509"/>
                </a:lnTo>
                <a:lnTo>
                  <a:pt x="40418" y="18332"/>
                </a:lnTo>
                <a:lnTo>
                  <a:pt x="40210" y="17194"/>
                </a:lnTo>
                <a:lnTo>
                  <a:pt x="39989" y="16093"/>
                </a:lnTo>
                <a:lnTo>
                  <a:pt x="39768" y="14992"/>
                </a:lnTo>
                <a:lnTo>
                  <a:pt x="39533" y="13892"/>
                </a:lnTo>
                <a:lnTo>
                  <a:pt x="39299" y="12829"/>
                </a:lnTo>
                <a:lnTo>
                  <a:pt x="39058" y="11804"/>
                </a:lnTo>
                <a:lnTo>
                  <a:pt x="38810" y="10780"/>
                </a:lnTo>
                <a:lnTo>
                  <a:pt x="38555" y="9793"/>
                </a:lnTo>
                <a:lnTo>
                  <a:pt x="38294" y="8844"/>
                </a:lnTo>
                <a:lnTo>
                  <a:pt x="38026" y="7933"/>
                </a:lnTo>
                <a:lnTo>
                  <a:pt x="37752" y="7060"/>
                </a:lnTo>
                <a:lnTo>
                  <a:pt x="37470" y="6225"/>
                </a:lnTo>
                <a:lnTo>
                  <a:pt x="37182" y="5428"/>
                </a:lnTo>
                <a:lnTo>
                  <a:pt x="36888" y="4707"/>
                </a:lnTo>
                <a:lnTo>
                  <a:pt x="36586" y="3986"/>
                </a:lnTo>
                <a:lnTo>
                  <a:pt x="36278" y="3341"/>
                </a:lnTo>
                <a:lnTo>
                  <a:pt x="35963" y="2734"/>
                </a:lnTo>
                <a:lnTo>
                  <a:pt x="35648" y="2202"/>
                </a:lnTo>
                <a:lnTo>
                  <a:pt x="35320" y="1709"/>
                </a:lnTo>
                <a:lnTo>
                  <a:pt x="34985" y="1253"/>
                </a:lnTo>
                <a:lnTo>
                  <a:pt x="34644" y="874"/>
                </a:lnTo>
                <a:lnTo>
                  <a:pt x="34295" y="570"/>
                </a:lnTo>
                <a:lnTo>
                  <a:pt x="33940" y="342"/>
                </a:lnTo>
                <a:lnTo>
                  <a:pt x="33579" y="153"/>
                </a:lnTo>
                <a:lnTo>
                  <a:pt x="33210" y="39"/>
                </a:lnTo>
                <a:lnTo>
                  <a:pt x="328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9"/>
          <p:cNvSpPr/>
          <p:nvPr/>
        </p:nvSpPr>
        <p:spPr>
          <a:xfrm>
            <a:off x="8494450" y="4516954"/>
            <a:ext cx="6656975" cy="5421892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FFFFF">
              <a:alpha val="343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85093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95446" y="2075542"/>
            <a:ext cx="4450270" cy="276614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374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2512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3855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hree 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170125" y="1084217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512594" y="1889760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55063" y="1084217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069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Half Cen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432560" y="1577094"/>
            <a:ext cx="9433559" cy="221766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293732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9279654" y="6348357"/>
            <a:ext cx="1577804" cy="344213"/>
            <a:chOff x="5270589" y="6012181"/>
            <a:chExt cx="1577804" cy="344213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270589" y="6017840"/>
              <a:ext cx="184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6663662" y="6012181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600" spc="4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84678" y="6276302"/>
            <a:ext cx="431790" cy="410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1100" b="1" i="0" smtClean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rPr>
              <a:pPr algn="ctr"/>
              <a:t>‹#›</a:t>
            </a:fld>
            <a:endParaRPr lang="en-US" sz="1100" b="1" i="0" dirty="0">
              <a:solidFill>
                <a:schemeClr val="tx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298447" y="6353246"/>
            <a:ext cx="793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400" dirty="0">
                <a:solidFill>
                  <a:schemeClr val="tx1"/>
                </a:solidFill>
                <a:latin typeface="+mj-lt"/>
              </a:rPr>
              <a:t>SLIDE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641052" y="6353246"/>
            <a:ext cx="1426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400" dirty="0">
                <a:solidFill>
                  <a:schemeClr val="tx1"/>
                </a:solidFill>
                <a:latin typeface="+mj-lt"/>
              </a:rPr>
              <a:t>BY</a:t>
            </a:r>
            <a:r>
              <a:rPr lang="en-US" sz="1100" spc="400" baseline="0" dirty="0">
                <a:solidFill>
                  <a:schemeClr val="tx1"/>
                </a:solidFill>
                <a:latin typeface="+mj-lt"/>
              </a:rPr>
              <a:t> MIKOKIT</a:t>
            </a:r>
            <a:endParaRPr lang="en-US" sz="1100" spc="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840768" y="6245523"/>
            <a:ext cx="2684956" cy="369333"/>
            <a:chOff x="4768792" y="6219521"/>
            <a:chExt cx="2684956" cy="369333"/>
          </a:xfrm>
        </p:grpSpPr>
        <p:grpSp>
          <p:nvGrpSpPr>
            <p:cNvPr id="10" name="Group 9"/>
            <p:cNvGrpSpPr/>
            <p:nvPr userDrawn="1"/>
          </p:nvGrpSpPr>
          <p:grpSpPr>
            <a:xfrm>
              <a:off x="5418565" y="6219521"/>
              <a:ext cx="1339322" cy="369333"/>
              <a:chOff x="5567150" y="6153190"/>
              <a:chExt cx="1339322" cy="369333"/>
            </a:xfrm>
          </p:grpSpPr>
          <p:sp>
            <p:nvSpPr>
              <p:cNvPr id="7" name="TextBox 6"/>
              <p:cNvSpPr txBox="1"/>
              <p:nvPr userDrawn="1"/>
            </p:nvSpPr>
            <p:spPr>
              <a:xfrm>
                <a:off x="5567150" y="6153191"/>
                <a:ext cx="285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Socialico" pitchFamily="2" charset="0"/>
                  </a:rPr>
                  <a:t>F</a:t>
                </a:r>
              </a:p>
            </p:txBody>
          </p:sp>
          <p:sp>
            <p:nvSpPr>
              <p:cNvPr id="8" name="TextBox 7"/>
              <p:cNvSpPr txBox="1"/>
              <p:nvPr userDrawn="1"/>
            </p:nvSpPr>
            <p:spPr>
              <a:xfrm>
                <a:off x="6063317" y="6153191"/>
                <a:ext cx="328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Socialico" pitchFamily="2" charset="0"/>
                  </a:rPr>
                  <a:t>I</a:t>
                </a:r>
              </a:p>
            </p:txBody>
          </p:sp>
          <p:sp>
            <p:nvSpPr>
              <p:cNvPr id="9" name="TextBox 8"/>
              <p:cNvSpPr txBox="1"/>
              <p:nvPr userDrawn="1"/>
            </p:nvSpPr>
            <p:spPr>
              <a:xfrm>
                <a:off x="6539352" y="6153190"/>
                <a:ext cx="367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Socialico" pitchFamily="2" charset="0"/>
                  </a:rPr>
                  <a:t>L</a:t>
                </a:r>
              </a:p>
            </p:txBody>
          </p:sp>
        </p:grpSp>
        <p:sp>
          <p:nvSpPr>
            <p:cNvPr id="18" name="TextBox 17"/>
            <p:cNvSpPr txBox="1"/>
            <p:nvPr userDrawn="1"/>
          </p:nvSpPr>
          <p:spPr>
            <a:xfrm>
              <a:off x="4768792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7028631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6610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99" r:id="rId8"/>
    <p:sldLayoutId id="2147483700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5" r:id="rId24"/>
    <p:sldLayoutId id="2147483676" r:id="rId25"/>
    <p:sldLayoutId id="2147483677" r:id="rId26"/>
    <p:sldLayoutId id="2147483673" r:id="rId27"/>
    <p:sldLayoutId id="2147483674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701" r:id="rId49"/>
    <p:sldLayoutId id="2147483702" r:id="rId50"/>
    <p:sldLayoutId id="2147483703" r:id="rId51"/>
    <p:sldLayoutId id="2147483705" r:id="rId5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-2" y="-1"/>
            <a:ext cx="12191999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72691" y="1366987"/>
            <a:ext cx="5666510" cy="3210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2700000">
            <a:off x="5778240" y="2696887"/>
            <a:ext cx="640080" cy="640080"/>
            <a:chOff x="2358572" y="1016001"/>
            <a:chExt cx="856342" cy="856342"/>
          </a:xfrm>
          <a:effectLst/>
        </p:grpSpPr>
        <p:cxnSp>
          <p:nvCxnSpPr>
            <p:cNvPr id="10" name="Straight Connector 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064002" y="1691664"/>
            <a:ext cx="4158325" cy="1015664"/>
            <a:chOff x="3918859" y="2241334"/>
            <a:chExt cx="4158325" cy="1015664"/>
          </a:xfrm>
        </p:grpSpPr>
        <p:sp>
          <p:nvSpPr>
            <p:cNvPr id="13" name="TextBox 12"/>
            <p:cNvSpPr txBox="1"/>
            <p:nvPr/>
          </p:nvSpPr>
          <p:spPr>
            <a:xfrm>
              <a:off x="3918859" y="2241335"/>
              <a:ext cx="55335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/>
                <a:t>L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34059" y="2241334"/>
              <a:ext cx="64312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/>
                <a:t>A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000684" y="2972055"/>
            <a:ext cx="4200805" cy="1015664"/>
            <a:chOff x="3855541" y="2241334"/>
            <a:chExt cx="4200805" cy="1015664"/>
          </a:xfrm>
        </p:grpSpPr>
        <p:sp>
          <p:nvSpPr>
            <p:cNvPr id="16" name="TextBox 15"/>
            <p:cNvSpPr txBox="1"/>
            <p:nvPr/>
          </p:nvSpPr>
          <p:spPr>
            <a:xfrm>
              <a:off x="3855541" y="2241335"/>
              <a:ext cx="67999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/>
                <a:t>U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54898" y="2241334"/>
              <a:ext cx="60144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/>
                <a:t>S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678879" y="5461858"/>
            <a:ext cx="6869488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spc="400" dirty="0">
                <a:solidFill>
                  <a:schemeClr val="accent2"/>
                </a:solidFill>
                <a:latin typeface="Titillium" panose="00000500000000000000" pitchFamily="50" charset="0"/>
              </a:rPr>
              <a:t>MÔN CÔNG NGHỆ WEB</a:t>
            </a:r>
          </a:p>
          <a:p>
            <a:pPr algn="ctr">
              <a:lnSpc>
                <a:spcPct val="150000"/>
              </a:lnSpc>
            </a:pPr>
            <a:r>
              <a:rPr lang="en-US" sz="2800" spc="400" dirty="0">
                <a:solidFill>
                  <a:schemeClr val="accent2"/>
                </a:solidFill>
                <a:latin typeface="Titillium" panose="00000500000000000000" pitchFamily="50" charset="0"/>
              </a:rPr>
              <a:t>NHIỆM VỤ 6-10</a:t>
            </a:r>
          </a:p>
          <a:p>
            <a:pPr algn="ctr">
              <a:lnSpc>
                <a:spcPct val="150000"/>
              </a:lnSpc>
            </a:pPr>
            <a:endParaRPr lang="en-US" sz="2800" spc="400" dirty="0">
              <a:latin typeface="Titillium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41539-C975-6CBF-16E2-F90BD3EBF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53" y="413886"/>
            <a:ext cx="7988967" cy="426692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9D8DA20-715A-BD2B-5DD5-06CA364D2EFE}"/>
              </a:ext>
            </a:extLst>
          </p:cNvPr>
          <p:cNvGrpSpPr/>
          <p:nvPr/>
        </p:nvGrpSpPr>
        <p:grpSpPr>
          <a:xfrm>
            <a:off x="4929125" y="4843686"/>
            <a:ext cx="2153641" cy="582598"/>
            <a:chOff x="5106332" y="4315118"/>
            <a:chExt cx="2153641" cy="5825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6F90B53-6837-8964-80A4-4B62A831DF9F}"/>
                </a:ext>
              </a:extLst>
            </p:cNvPr>
            <p:cNvSpPr/>
            <p:nvPr/>
          </p:nvSpPr>
          <p:spPr>
            <a:xfrm>
              <a:off x="5234404" y="4315118"/>
              <a:ext cx="1862253" cy="582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glow rad="127000">
                <a:schemeClr val="tx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B515DE96-F7EF-E2C6-1FD5-FCE9BEC57B63}"/>
                </a:ext>
              </a:extLst>
            </p:cNvPr>
            <p:cNvSpPr txBox="1">
              <a:spLocks/>
            </p:cNvSpPr>
            <p:nvPr/>
          </p:nvSpPr>
          <p:spPr>
            <a:xfrm>
              <a:off x="5106332" y="4470232"/>
              <a:ext cx="2153641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r>
                <a:rPr lang="en-US" sz="1600" b="0" spc="600" dirty="0">
                  <a:solidFill>
                    <a:schemeClr val="bg1"/>
                  </a:solidFill>
                  <a:latin typeface="+mn-lt"/>
                </a:rPr>
                <a:t>NHÓM 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9692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-477768" y="151593"/>
            <a:ext cx="3781368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rPr>
              <a:t>KẾT QUẢ</a:t>
            </a:r>
            <a:endParaRPr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  <a:cs typeface="+mn-ea"/>
              <a:sym typeface="字魂36号-正文宋楷" panose="00000500000000000000" pitchFamily="2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2DF6E8-CBC4-4C19-0E7A-8D630B1340C9}"/>
              </a:ext>
            </a:extLst>
          </p:cNvPr>
          <p:cNvSpPr txBox="1"/>
          <p:nvPr/>
        </p:nvSpPr>
        <p:spPr>
          <a:xfrm>
            <a:off x="1659845" y="981476"/>
            <a:ext cx="8363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WEB CHẠY TRÊN SMALL TABLET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64770D-CE23-195F-9371-6A438F01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318" y="1534013"/>
            <a:ext cx="6130269" cy="5023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00485C-45AA-952A-9E7D-75C75CECFC64}"/>
              </a:ext>
            </a:extLst>
          </p:cNvPr>
          <p:cNvSpPr txBox="1"/>
          <p:nvPr/>
        </p:nvSpPr>
        <p:spPr>
          <a:xfrm>
            <a:off x="2568353" y="1000527"/>
            <a:ext cx="6338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WEB CHẠY TRÊN IPAD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85F65C-B937-0B2A-E2FA-30113165C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686" y="1572115"/>
            <a:ext cx="7334627" cy="49850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5ABD33-1811-6766-6283-7C7DBB6C5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123" y="1553064"/>
            <a:ext cx="9747751" cy="50231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231D9E-556D-60DD-037C-BA0E225C07AE}"/>
              </a:ext>
            </a:extLst>
          </p:cNvPr>
          <p:cNvSpPr txBox="1"/>
          <p:nvPr/>
        </p:nvSpPr>
        <p:spPr>
          <a:xfrm>
            <a:off x="2672335" y="962425"/>
            <a:ext cx="6338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WEB CHẠY TRÊN IPAD PRO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9485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3" grpId="1"/>
      <p:bldP spid="7" grpId="0"/>
      <p:bldP spid="7" grpId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0780" y="-68876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660778" y="1286808"/>
            <a:ext cx="404279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7000" b="1" dirty="0">
                <a:solidFill>
                  <a:schemeClr val="bg1"/>
                </a:solidFill>
                <a:latin typeface="+mj-lt"/>
              </a:rPr>
              <a:t> 03</a:t>
            </a:r>
          </a:p>
          <a:p>
            <a:pPr algn="ctr">
              <a:spcAft>
                <a:spcPts val="1200"/>
              </a:spcAft>
            </a:pPr>
            <a:r>
              <a:rPr lang="en-US" sz="7000" b="1" dirty="0">
                <a:solidFill>
                  <a:schemeClr val="bg1"/>
                </a:solidFill>
                <a:latin typeface="+mj-lt"/>
              </a:rPr>
              <a:t>HTML5 VÀ </a:t>
            </a:r>
            <a:r>
              <a:rPr lang="en-US" sz="7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CSS3</a:t>
            </a:r>
          </a:p>
        </p:txBody>
      </p:sp>
      <p:grpSp>
        <p:nvGrpSpPr>
          <p:cNvPr id="5" name="Group 4"/>
          <p:cNvGrpSpPr/>
          <p:nvPr/>
        </p:nvGrpSpPr>
        <p:grpSpPr>
          <a:xfrm rot="2700000">
            <a:off x="4404911" y="2057399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840768" y="6245523"/>
            <a:ext cx="2684956" cy="369333"/>
            <a:chOff x="4768792" y="6219521"/>
            <a:chExt cx="2684956" cy="369333"/>
          </a:xfrm>
        </p:grpSpPr>
        <p:grpSp>
          <p:nvGrpSpPr>
            <p:cNvPr id="9" name="Group 8"/>
            <p:cNvGrpSpPr/>
            <p:nvPr userDrawn="1"/>
          </p:nvGrpSpPr>
          <p:grpSpPr>
            <a:xfrm>
              <a:off x="5418565" y="6219521"/>
              <a:ext cx="1339322" cy="369333"/>
              <a:chOff x="5567150" y="6153190"/>
              <a:chExt cx="1339322" cy="369333"/>
            </a:xfrm>
          </p:grpSpPr>
          <p:sp>
            <p:nvSpPr>
              <p:cNvPr id="12" name="TextBox 11"/>
              <p:cNvSpPr txBox="1"/>
              <p:nvPr userDrawn="1"/>
            </p:nvSpPr>
            <p:spPr>
              <a:xfrm>
                <a:off x="5567150" y="6153191"/>
                <a:ext cx="285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  <a:latin typeface="Socialico" pitchFamily="2" charset="0"/>
                  </a:rPr>
                  <a:t>F</a:t>
                </a:r>
              </a:p>
            </p:txBody>
          </p:sp>
          <p:sp>
            <p:nvSpPr>
              <p:cNvPr id="13" name="TextBox 12"/>
              <p:cNvSpPr txBox="1"/>
              <p:nvPr userDrawn="1"/>
            </p:nvSpPr>
            <p:spPr>
              <a:xfrm>
                <a:off x="6063317" y="6153191"/>
                <a:ext cx="328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  <a:latin typeface="Socialico" pitchFamily="2" charset="0"/>
                  </a:rPr>
                  <a:t>I</a:t>
                </a:r>
              </a:p>
            </p:txBody>
          </p:sp>
          <p:sp>
            <p:nvSpPr>
              <p:cNvPr id="14" name="TextBox 13"/>
              <p:cNvSpPr txBox="1"/>
              <p:nvPr userDrawn="1"/>
            </p:nvSpPr>
            <p:spPr>
              <a:xfrm>
                <a:off x="6539352" y="6153190"/>
                <a:ext cx="367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Socialico" pitchFamily="2" charset="0"/>
                  </a:rPr>
                  <a:t>L</a:t>
                </a:r>
              </a:p>
            </p:txBody>
          </p:sp>
        </p:grpSp>
        <p:sp>
          <p:nvSpPr>
            <p:cNvPr id="10" name="TextBox 9"/>
            <p:cNvSpPr txBox="1"/>
            <p:nvPr userDrawn="1"/>
          </p:nvSpPr>
          <p:spPr>
            <a:xfrm>
              <a:off x="4768792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 dirty="0">
                  <a:solidFill>
                    <a:schemeClr val="bg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7028631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41052" y="6353246"/>
            <a:ext cx="1426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400" dirty="0">
                <a:solidFill>
                  <a:schemeClr val="bg1"/>
                </a:solidFill>
                <a:latin typeface="+mj-lt"/>
              </a:rPr>
              <a:t>BY</a:t>
            </a:r>
            <a:r>
              <a:rPr lang="en-US" sz="1100" spc="400" baseline="0" dirty="0">
                <a:solidFill>
                  <a:schemeClr val="bg1"/>
                </a:solidFill>
                <a:latin typeface="+mj-lt"/>
              </a:rPr>
              <a:t> MIKOKIT</a:t>
            </a:r>
            <a:endParaRPr lang="en-US" sz="1100" spc="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 rot="2700000">
            <a:off x="6169502" y="3131524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 descr="Introduction to HTML5 and CSS3 - Hudson">
            <a:extLst>
              <a:ext uri="{FF2B5EF4-FFF2-40B4-BE49-F238E27FC236}">
                <a16:creationId xmlns:a16="http://schemas.microsoft.com/office/drawing/2014/main" id="{E92CAAF6-F33B-F641-D56D-5EB7C73C9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01" y="-68876"/>
            <a:ext cx="55951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8D9D42E-E6C1-ADA9-87ED-162093289626}"/>
              </a:ext>
            </a:extLst>
          </p:cNvPr>
          <p:cNvGrpSpPr/>
          <p:nvPr/>
        </p:nvGrpSpPr>
        <p:grpSpPr>
          <a:xfrm rot="2700000">
            <a:off x="5842247" y="97984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B8F0DA3-26CE-9D9E-D6AB-F771096BECA7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638F513-E331-4023-215C-231B676093D6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5E069E6-726E-0300-D180-67EE6FBE3A23}"/>
              </a:ext>
            </a:extLst>
          </p:cNvPr>
          <p:cNvGrpSpPr/>
          <p:nvPr/>
        </p:nvGrpSpPr>
        <p:grpSpPr>
          <a:xfrm rot="2700000">
            <a:off x="6144767" y="1802305"/>
            <a:ext cx="914400" cy="914400"/>
            <a:chOff x="2358572" y="1016001"/>
            <a:chExt cx="856342" cy="856342"/>
          </a:xfrm>
          <a:effectLst/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A5120A2-4781-4F67-E33F-D2308ABE6B3C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AAA6C31-C449-DD1D-4884-88788C390BAA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00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-457448" y="171913"/>
            <a:ext cx="3781368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rPr>
              <a:t>HTML5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E7529-7092-FDE9-63FE-7A33AA9EE194}"/>
              </a:ext>
            </a:extLst>
          </p:cNvPr>
          <p:cNvSpPr txBox="1"/>
          <p:nvPr/>
        </p:nvSpPr>
        <p:spPr>
          <a:xfrm>
            <a:off x="876551" y="859929"/>
            <a:ext cx="1074114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Semantic Elements: HTML5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giới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thiệu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nhiều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phần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tử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ngữ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nghĩa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mới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như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`&lt;header&gt;`, `&lt;nav&gt;`, `&lt;article&gt;`, `&lt;section&gt;`, `&lt;aside&gt;`, `&lt;footer&gt;`,...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Giúp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việc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chia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nhỏ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xác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định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cấu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trúc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web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trở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nên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dễ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dàng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hơn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tăng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cường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tương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thích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công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cụ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tìm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kiếm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trình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đọc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màn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Multimedia support: HTML5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cung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cấp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phần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tử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như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`&lt;video&gt;`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`&lt;audio&gt;`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nhúng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nội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dung multimedia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trực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tiếp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web,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loại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bỏ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nhu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plugin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bên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ngoài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như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Flash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phát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video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hoặc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audio.</a:t>
            </a: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Form enhancements: HTML5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đưa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nhiều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mới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biểu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mẫu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như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autocomplete, date picker, email validation, slider,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pattern matching,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giúp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tăng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cường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khả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xử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soát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Canvas and SVG: HTML5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cung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cấp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cả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phần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tử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`&lt;canvas&gt;`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hỗ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trợ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SVG (Scalable Vector Graphics),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phép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tạo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đồ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họa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hoạt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phức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tạp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trang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web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mà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không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cần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sử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dụng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plugin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bên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ngoài</a:t>
            </a:r>
            <a:endParaRPr lang="en-US" sz="16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C6F9B-1666-F14B-ACE6-80F0323B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97" y="5027328"/>
            <a:ext cx="4705592" cy="12891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15B72E-9CD3-E693-B429-3DA192D4A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158" y="5027328"/>
            <a:ext cx="4673840" cy="132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8632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-755831" y="171913"/>
            <a:ext cx="3781368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rPr>
              <a:t>CSS3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84CD7-B217-98BC-CDD1-FB9888B6188E}"/>
              </a:ext>
            </a:extLst>
          </p:cNvPr>
          <p:cNvSpPr txBox="1"/>
          <p:nvPr/>
        </p:nvSpPr>
        <p:spPr>
          <a:xfrm>
            <a:off x="760396" y="881830"/>
            <a:ext cx="105011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Flexible Box Layout (Flexbox): Flexbox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giúp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dễ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dàng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bố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cục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hoạt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chỉnh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vị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trí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phần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tử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một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container,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phép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mẫu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layout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phức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tạp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một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hoạt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hơn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Grid Layout: CSS3 Grid Layout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một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công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cụ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mạnh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mẽ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lưới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nhiều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cột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web.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Nó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phép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xác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định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kích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thước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vị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trí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phần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tử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Transitions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Animations: CSS3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cung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cấp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transitions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animations,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phép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hiệu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ứng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chuyển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mượt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hoạt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JavaScript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hoặc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Flash.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Nhiều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thuộc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mới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CSS3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cung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cấp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thuộc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mới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như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box-shadow, border-radius, gradients, transforms,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nth-child selector.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thuộc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này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giúp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hiệu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ứng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đẹp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mắt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tăng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khả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soát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giao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diện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web.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681C0-137D-131A-5606-9B5E5476F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992" y="4212632"/>
            <a:ext cx="2593366" cy="14509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17F335-B43D-7C90-7F1E-B8A690B4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354" y="3900070"/>
            <a:ext cx="2912395" cy="2076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157E2F-1512-0A9D-8D5C-C397C2893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354" y="3896051"/>
            <a:ext cx="3422826" cy="2209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1E0A07-30A4-936C-39F2-D8F7388DD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9992" y="4212632"/>
            <a:ext cx="2593366" cy="145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6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1326923" y="2817700"/>
            <a:ext cx="7776014" cy="4096061"/>
          </a:xfrm>
          <a:custGeom>
            <a:avLst/>
            <a:gdLst>
              <a:gd name="T0" fmla="*/ 546 w 1092"/>
              <a:gd name="T1" fmla="*/ 0 h 575"/>
              <a:gd name="T2" fmla="*/ 0 w 1092"/>
              <a:gd name="T3" fmla="*/ 546 h 575"/>
              <a:gd name="T4" fmla="*/ 1 w 1092"/>
              <a:gd name="T5" fmla="*/ 575 h 575"/>
              <a:gd name="T6" fmla="*/ 1092 w 1092"/>
              <a:gd name="T7" fmla="*/ 575 h 575"/>
              <a:gd name="T8" fmla="*/ 1092 w 1092"/>
              <a:gd name="T9" fmla="*/ 546 h 575"/>
              <a:gd name="T10" fmla="*/ 546 w 1092"/>
              <a:gd name="T11" fmla="*/ 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92" h="575">
                <a:moveTo>
                  <a:pt x="546" y="0"/>
                </a:moveTo>
                <a:cubicBezTo>
                  <a:pt x="245" y="0"/>
                  <a:pt x="0" y="245"/>
                  <a:pt x="0" y="546"/>
                </a:cubicBezTo>
                <a:cubicBezTo>
                  <a:pt x="0" y="556"/>
                  <a:pt x="0" y="566"/>
                  <a:pt x="1" y="575"/>
                </a:cubicBezTo>
                <a:cubicBezTo>
                  <a:pt x="1092" y="575"/>
                  <a:pt x="1092" y="575"/>
                  <a:pt x="1092" y="575"/>
                </a:cubicBezTo>
                <a:cubicBezTo>
                  <a:pt x="1092" y="566"/>
                  <a:pt x="1092" y="556"/>
                  <a:pt x="1092" y="546"/>
                </a:cubicBezTo>
                <a:cubicBezTo>
                  <a:pt x="1092" y="245"/>
                  <a:pt x="848" y="0"/>
                  <a:pt x="546" y="0"/>
                </a:cubicBezTo>
              </a:path>
            </a:pathLst>
          </a:custGeom>
          <a:solidFill>
            <a:schemeClr val="accent1">
              <a:lumMod val="10000"/>
              <a:lumOff val="90000"/>
              <a:alpha val="69804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字魂36号-正文宋楷" panose="00000500000000000000" pitchFamily="2" charset="-122"/>
              <a:ea typeface="字魂36号-正文宋楷" panose="00000500000000000000" pitchFamily="2" charset="-122"/>
              <a:sym typeface="字魂36号-正文宋楷" panose="00000500000000000000" pitchFamily="2" charset="-122"/>
            </a:endParaRPr>
          </a:p>
        </p:txBody>
      </p:sp>
      <p:sp>
        <p:nvSpPr>
          <p:cNvPr id="7" name="Freeform 7"/>
          <p:cNvSpPr/>
          <p:nvPr/>
        </p:nvSpPr>
        <p:spPr bwMode="auto">
          <a:xfrm>
            <a:off x="-714525" y="3020266"/>
            <a:ext cx="8707120" cy="3893495"/>
          </a:xfrm>
          <a:custGeom>
            <a:avLst/>
            <a:gdLst>
              <a:gd name="T0" fmla="*/ 439 w 877"/>
              <a:gd name="T1" fmla="*/ 0 h 462"/>
              <a:gd name="T2" fmla="*/ 0 w 877"/>
              <a:gd name="T3" fmla="*/ 439 h 462"/>
              <a:gd name="T4" fmla="*/ 1 w 877"/>
              <a:gd name="T5" fmla="*/ 462 h 462"/>
              <a:gd name="T6" fmla="*/ 876 w 877"/>
              <a:gd name="T7" fmla="*/ 462 h 462"/>
              <a:gd name="T8" fmla="*/ 877 w 877"/>
              <a:gd name="T9" fmla="*/ 439 h 462"/>
              <a:gd name="T10" fmla="*/ 439 w 877"/>
              <a:gd name="T11" fmla="*/ 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77" h="462">
                <a:moveTo>
                  <a:pt x="439" y="0"/>
                </a:moveTo>
                <a:cubicBezTo>
                  <a:pt x="197" y="0"/>
                  <a:pt x="0" y="197"/>
                  <a:pt x="0" y="439"/>
                </a:cubicBezTo>
                <a:cubicBezTo>
                  <a:pt x="0" y="446"/>
                  <a:pt x="0" y="454"/>
                  <a:pt x="1" y="462"/>
                </a:cubicBezTo>
                <a:cubicBezTo>
                  <a:pt x="876" y="462"/>
                  <a:pt x="876" y="462"/>
                  <a:pt x="876" y="462"/>
                </a:cubicBezTo>
                <a:cubicBezTo>
                  <a:pt x="877" y="454"/>
                  <a:pt x="877" y="446"/>
                  <a:pt x="877" y="439"/>
                </a:cubicBezTo>
                <a:cubicBezTo>
                  <a:pt x="877" y="197"/>
                  <a:pt x="681" y="0"/>
                  <a:pt x="439" y="0"/>
                </a:cubicBezTo>
                <a:close/>
              </a:path>
            </a:pathLst>
          </a:custGeom>
          <a:solidFill>
            <a:schemeClr val="tx2">
              <a:alpha val="69804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字魂36号-正文宋楷" panose="00000500000000000000" pitchFamily="2" charset="-122"/>
              <a:ea typeface="字魂36号-正文宋楷" panose="00000500000000000000" pitchFamily="2" charset="-122"/>
              <a:sym typeface="字魂36号-正文宋楷" panose="00000500000000000000" pitchFamily="2" charset="-122"/>
            </a:endParaRPr>
          </a:p>
        </p:txBody>
      </p:sp>
      <p:sp>
        <p:nvSpPr>
          <p:cNvPr id="8" name="Freeform 5"/>
          <p:cNvSpPr/>
          <p:nvPr/>
        </p:nvSpPr>
        <p:spPr bwMode="auto">
          <a:xfrm>
            <a:off x="5191668" y="2673039"/>
            <a:ext cx="7755216" cy="4184961"/>
          </a:xfrm>
          <a:custGeom>
            <a:avLst/>
            <a:gdLst>
              <a:gd name="T0" fmla="*/ 1215 w 2430"/>
              <a:gd name="T1" fmla="*/ 0 h 1311"/>
              <a:gd name="T2" fmla="*/ 0 w 2430"/>
              <a:gd name="T3" fmla="*/ 1215 h 1311"/>
              <a:gd name="T4" fmla="*/ 4 w 2430"/>
              <a:gd name="T5" fmla="*/ 1311 h 1311"/>
              <a:gd name="T6" fmla="*/ 2427 w 2430"/>
              <a:gd name="T7" fmla="*/ 1311 h 1311"/>
              <a:gd name="T8" fmla="*/ 2430 w 2430"/>
              <a:gd name="T9" fmla="*/ 1215 h 1311"/>
              <a:gd name="T10" fmla="*/ 1215 w 2430"/>
              <a:gd name="T11" fmla="*/ 0 h 1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30" h="1311">
                <a:moveTo>
                  <a:pt x="1215" y="0"/>
                </a:moveTo>
                <a:cubicBezTo>
                  <a:pt x="544" y="0"/>
                  <a:pt x="0" y="544"/>
                  <a:pt x="0" y="1215"/>
                </a:cubicBezTo>
                <a:cubicBezTo>
                  <a:pt x="0" y="1247"/>
                  <a:pt x="2" y="1279"/>
                  <a:pt x="4" y="1311"/>
                </a:cubicBezTo>
                <a:cubicBezTo>
                  <a:pt x="2427" y="1311"/>
                  <a:pt x="2427" y="1311"/>
                  <a:pt x="2427" y="1311"/>
                </a:cubicBezTo>
                <a:cubicBezTo>
                  <a:pt x="2429" y="1279"/>
                  <a:pt x="2430" y="1247"/>
                  <a:pt x="2430" y="1215"/>
                </a:cubicBezTo>
                <a:cubicBezTo>
                  <a:pt x="2430" y="544"/>
                  <a:pt x="1886" y="0"/>
                  <a:pt x="1215" y="0"/>
                </a:cubicBezTo>
              </a:path>
            </a:pathLst>
          </a:custGeom>
          <a:solidFill>
            <a:schemeClr val="tx2">
              <a:lumMod val="20000"/>
              <a:lumOff val="80000"/>
              <a:alpha val="69804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字魂36号-正文宋楷" panose="00000500000000000000" pitchFamily="2" charset="-122"/>
              <a:ea typeface="字魂36号-正文宋楷" panose="00000500000000000000" pitchFamily="2" charset="-122"/>
              <a:sym typeface="字魂36号-正文宋楷" panose="00000500000000000000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06938" y="477102"/>
            <a:ext cx="9220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 spc="300" dirty="0">
                <a:solidFill>
                  <a:srgbClr val="565C5B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Open Sans" panose="020B0606030504020204" pitchFamily="34" charset="0"/>
                <a:sym typeface="字魂36号-正文宋楷" panose="00000500000000000000" pitchFamily="2" charset="-122"/>
              </a:rPr>
              <a:t>04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85725" y="469571"/>
            <a:ext cx="6748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字魂36号-正文宋楷" panose="00000500000000000000" pitchFamily="2" charset="-122"/>
                <a:ea typeface="字魂36号-正文宋楷" panose="00000500000000000000" pitchFamily="2" charset="-122"/>
                <a:sym typeface="字魂36号-正文宋楷" panose="00000500000000000000" pitchFamily="2" charset="-122"/>
              </a:rPr>
              <a:t>WEB THÂN THIỆN VỚI SEO</a:t>
            </a: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66904A81-A426-29E5-E500-A35AA12EA998}"/>
              </a:ext>
            </a:extLst>
          </p:cNvPr>
          <p:cNvSpPr/>
          <p:nvPr/>
        </p:nvSpPr>
        <p:spPr bwMode="auto">
          <a:xfrm>
            <a:off x="1303661" y="2817700"/>
            <a:ext cx="7776014" cy="4096061"/>
          </a:xfrm>
          <a:custGeom>
            <a:avLst/>
            <a:gdLst>
              <a:gd name="T0" fmla="*/ 546 w 1092"/>
              <a:gd name="T1" fmla="*/ 0 h 575"/>
              <a:gd name="T2" fmla="*/ 0 w 1092"/>
              <a:gd name="T3" fmla="*/ 546 h 575"/>
              <a:gd name="T4" fmla="*/ 1 w 1092"/>
              <a:gd name="T5" fmla="*/ 575 h 575"/>
              <a:gd name="T6" fmla="*/ 1092 w 1092"/>
              <a:gd name="T7" fmla="*/ 575 h 575"/>
              <a:gd name="T8" fmla="*/ 1092 w 1092"/>
              <a:gd name="T9" fmla="*/ 546 h 575"/>
              <a:gd name="T10" fmla="*/ 546 w 1092"/>
              <a:gd name="T11" fmla="*/ 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92" h="575">
                <a:moveTo>
                  <a:pt x="546" y="0"/>
                </a:moveTo>
                <a:cubicBezTo>
                  <a:pt x="245" y="0"/>
                  <a:pt x="0" y="245"/>
                  <a:pt x="0" y="546"/>
                </a:cubicBezTo>
                <a:cubicBezTo>
                  <a:pt x="0" y="556"/>
                  <a:pt x="0" y="566"/>
                  <a:pt x="1" y="575"/>
                </a:cubicBezTo>
                <a:cubicBezTo>
                  <a:pt x="1092" y="575"/>
                  <a:pt x="1092" y="575"/>
                  <a:pt x="1092" y="575"/>
                </a:cubicBezTo>
                <a:cubicBezTo>
                  <a:pt x="1092" y="566"/>
                  <a:pt x="1092" y="556"/>
                  <a:pt x="1092" y="546"/>
                </a:cubicBezTo>
                <a:cubicBezTo>
                  <a:pt x="1092" y="245"/>
                  <a:pt x="848" y="0"/>
                  <a:pt x="546" y="0"/>
                </a:cubicBezTo>
              </a:path>
            </a:pathLst>
          </a:custGeom>
          <a:solidFill>
            <a:schemeClr val="accent1">
              <a:lumMod val="10000"/>
              <a:lumOff val="90000"/>
              <a:alpha val="69804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字魂36号-正文宋楷" panose="00000500000000000000" pitchFamily="2" charset="-122"/>
              <a:ea typeface="字魂36号-正文宋楷" panose="00000500000000000000" pitchFamily="2" charset="-122"/>
              <a:sym typeface="字魂36号-正文宋楷" panose="00000500000000000000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3CBCF-7D59-5589-F7F2-02AFABBD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860" y="1501410"/>
            <a:ext cx="8940217" cy="512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7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-544484" y="294640"/>
            <a:ext cx="3781368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rPr>
              <a:t>Giới</a:t>
            </a:r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rPr>
              <a:t> </a:t>
            </a:r>
            <a:r>
              <a:rPr lang="en-US" altLang="zh-CN" sz="3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rPr>
              <a:t>thiệu</a:t>
            </a:r>
            <a:endParaRPr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  <a:cs typeface="+mn-ea"/>
              <a:sym typeface="字魂36号-正文宋楷" panose="00000500000000000000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34A90-FA9E-A371-CF49-A0E12B41EFAB}"/>
              </a:ext>
            </a:extLst>
          </p:cNvPr>
          <p:cNvSpPr txBox="1"/>
          <p:nvPr/>
        </p:nvSpPr>
        <p:spPr>
          <a:xfrm>
            <a:off x="348904" y="1607185"/>
            <a:ext cx="6282902" cy="155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SEO - Search Engine Optimization,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một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chiến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lược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tối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ưu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hóa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cải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thiện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vị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trí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một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trang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web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trên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kết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tìm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kiếm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tự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nhiên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phải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quảng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cáo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trên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công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cụ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tìm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kiếm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như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Google, Bing, Yahoo,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nhiều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tìm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kiếm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endParaRPr lang="en-US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02385-997A-613F-F3ED-F743478F4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686" y="1607185"/>
            <a:ext cx="4879474" cy="3298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363E80-C3C0-B85C-C6E6-97075DC45BF4}"/>
              </a:ext>
            </a:extLst>
          </p:cNvPr>
          <p:cNvSpPr txBox="1"/>
          <p:nvPr/>
        </p:nvSpPr>
        <p:spPr>
          <a:xfrm>
            <a:off x="348904" y="3705046"/>
            <a:ext cx="62829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Mục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tiêu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chính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SEO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tăng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truy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cập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trang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web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tăng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cường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sự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hiện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diện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trực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tuyến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bằng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cách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đạt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vị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trí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cao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trên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trang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kết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tìm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kiếm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khóa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cụ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thể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hoặc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cụm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liên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quan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đến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nội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dung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trang</a:t>
            </a: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web </a:t>
            </a:r>
            <a:r>
              <a:rPr lang="en-US" sz="1800" spc="15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đó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35013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-191425" y="165199"/>
            <a:ext cx="11934245" cy="93871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25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ối</a:t>
            </a:r>
            <a:r>
              <a:rPr lang="en-US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meta</a:t>
            </a:r>
            <a:r>
              <a:rPr lang="en-US" sz="25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hạng</a:t>
            </a:r>
            <a:r>
              <a:rPr lang="en-US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500" b="1" dirty="0">
              <a:solidFill>
                <a:srgbClr val="1F4D78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  <a:cs typeface="+mn-ea"/>
              <a:sym typeface="字魂36号-正文宋楷" panose="00000500000000000000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B44F80-65F9-807C-9571-C14A547655F3}"/>
              </a:ext>
            </a:extLst>
          </p:cNvPr>
          <p:cNvSpPr txBox="1"/>
          <p:nvPr/>
        </p:nvSpPr>
        <p:spPr>
          <a:xfrm>
            <a:off x="217977" y="694684"/>
            <a:ext cx="6423455" cy="5998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Thẻ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Meta Description: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hấp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dẫn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liên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quan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khuyến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khích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nhấp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chuột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trang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web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bạn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Nội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ung: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nội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dung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chất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độc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đáo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mà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thấy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hữu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ích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chia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sẻ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URLs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thân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thiện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với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SEO: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URLs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chứa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khóa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mục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tiêu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bạn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Tránh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ký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tự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đặc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biệt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ID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cần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thiết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URL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bạn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Tốc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tải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trang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Tối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ưu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hóa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tốc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tải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trang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cải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thiện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trải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nghiệm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thứ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hạng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tìm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kiếm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Nén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ảnh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bộ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nhớ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đệm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một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máy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chủ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nhanh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tăng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tốc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tải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trang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Phản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hồi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di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động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Đảm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bảo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trang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web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bạn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tối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ưu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hóa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trải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nghiệm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di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động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đáp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ứng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yêu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Google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cải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thiện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thứ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hạng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tìm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kiếm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trên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thiết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bị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di </a:t>
            </a:r>
            <a:r>
              <a:rPr lang="en-US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động</a:t>
            </a:r>
            <a:r>
              <a:rPr lang="en-US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11266" name="Picture 2" descr="Top 10 dịch vụ tối ưu hóa trang web chuyên nghiệp hiện nay">
            <a:extLst>
              <a:ext uri="{FF2B5EF4-FFF2-40B4-BE49-F238E27FC236}">
                <a16:creationId xmlns:a16="http://schemas.microsoft.com/office/drawing/2014/main" id="{6DBAB8E7-49F7-C2CC-17AB-6F79AF179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339" y="1578542"/>
            <a:ext cx="5382661" cy="341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31712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-80613" y="253715"/>
            <a:ext cx="5926744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rPr>
              <a:t>CÔNG CỤ TỐI ƯU HOÁ SEO</a:t>
            </a:r>
            <a:endParaRPr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  <a:cs typeface="+mn-ea"/>
              <a:sym typeface="字魂36号-正文宋楷" panose="00000500000000000000" pitchFamily="2" charset="-122"/>
            </a:endParaRPr>
          </a:p>
        </p:txBody>
      </p:sp>
      <p:grpSp>
        <p:nvGrpSpPr>
          <p:cNvPr id="2" name="Group 55">
            <a:extLst>
              <a:ext uri="{FF2B5EF4-FFF2-40B4-BE49-F238E27FC236}">
                <a16:creationId xmlns:a16="http://schemas.microsoft.com/office/drawing/2014/main" id="{80CC3B7C-58B8-D6AF-683F-5D5B68B2B38B}"/>
              </a:ext>
            </a:extLst>
          </p:cNvPr>
          <p:cNvGrpSpPr/>
          <p:nvPr/>
        </p:nvGrpSpPr>
        <p:grpSpPr bwMode="auto">
          <a:xfrm>
            <a:off x="814884" y="4027032"/>
            <a:ext cx="10948785" cy="676159"/>
            <a:chOff x="386" y="2371"/>
            <a:chExt cx="6899" cy="426"/>
          </a:xfrm>
        </p:grpSpPr>
        <p:sp>
          <p:nvSpPr>
            <p:cNvPr id="4" name="矩形 53">
              <a:extLst>
                <a:ext uri="{FF2B5EF4-FFF2-40B4-BE49-F238E27FC236}">
                  <a16:creationId xmlns:a16="http://schemas.microsoft.com/office/drawing/2014/main" id="{BC7F554C-6FC5-810C-2E3B-972E090E3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" y="2371"/>
              <a:ext cx="6803" cy="407"/>
            </a:xfrm>
            <a:prstGeom prst="rect">
              <a:avLst/>
            </a:prstGeom>
            <a:noFill/>
            <a:ln w="25400" algn="ctr">
              <a:solidFill>
                <a:schemeClr val="bg1">
                  <a:lumMod val="7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1200" dirty="0">
                <a:solidFill>
                  <a:srgbClr val="FFFFFF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endParaRPr>
            </a:p>
          </p:txBody>
        </p:sp>
        <p:sp>
          <p:nvSpPr>
            <p:cNvPr id="5" name="TextBox 146">
              <a:extLst>
                <a:ext uri="{FF2B5EF4-FFF2-40B4-BE49-F238E27FC236}">
                  <a16:creationId xmlns:a16="http://schemas.microsoft.com/office/drawing/2014/main" id="{D19653B9-EA8D-3CBF-1BCE-73716607CC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2" y="2390"/>
              <a:ext cx="5323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Cung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cấp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thông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tin chi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tiết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về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từ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khóa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cạnh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tranh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từ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khóa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backlink,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và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phân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tích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đối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thủ</a:t>
              </a:r>
              <a:endParaRPr lang="zh-CN" altLang="en-US" sz="1750" dirty="0">
                <a:solidFill>
                  <a:srgbClr val="404040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endParaRPr>
            </a:p>
          </p:txBody>
        </p:sp>
        <p:sp>
          <p:nvSpPr>
            <p:cNvPr id="7" name="Rectangle 58">
              <a:extLst>
                <a:ext uri="{FF2B5EF4-FFF2-40B4-BE49-F238E27FC236}">
                  <a16:creationId xmlns:a16="http://schemas.microsoft.com/office/drawing/2014/main" id="{6EC5E78A-067C-0ADD-42C6-158DD4780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2436"/>
              <a:ext cx="1406" cy="2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Ahrefs</a:t>
              </a:r>
              <a:endParaRPr lang="en-US" altLang="zh-CN" sz="1200" dirty="0">
                <a:solidFill>
                  <a:schemeClr val="bg1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endParaRPr>
            </a:p>
          </p:txBody>
        </p:sp>
      </p:grpSp>
      <p:grpSp>
        <p:nvGrpSpPr>
          <p:cNvPr id="10" name="Group 63">
            <a:extLst>
              <a:ext uri="{FF2B5EF4-FFF2-40B4-BE49-F238E27FC236}">
                <a16:creationId xmlns:a16="http://schemas.microsoft.com/office/drawing/2014/main" id="{2BB1EE91-AC60-045A-DE34-986B94FE46D5}"/>
              </a:ext>
            </a:extLst>
          </p:cNvPr>
          <p:cNvGrpSpPr/>
          <p:nvPr/>
        </p:nvGrpSpPr>
        <p:grpSpPr bwMode="auto">
          <a:xfrm>
            <a:off x="814884" y="4987557"/>
            <a:ext cx="10923393" cy="781730"/>
            <a:chOff x="386" y="2371"/>
            <a:chExt cx="6883" cy="447"/>
          </a:xfrm>
        </p:grpSpPr>
        <p:sp>
          <p:nvSpPr>
            <p:cNvPr id="11" name="矩形 53">
              <a:extLst>
                <a:ext uri="{FF2B5EF4-FFF2-40B4-BE49-F238E27FC236}">
                  <a16:creationId xmlns:a16="http://schemas.microsoft.com/office/drawing/2014/main" id="{92665598-B9A1-8C6E-F9AD-6417B7BFE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" y="2371"/>
              <a:ext cx="6803" cy="447"/>
            </a:xfrm>
            <a:prstGeom prst="rect">
              <a:avLst/>
            </a:prstGeom>
            <a:noFill/>
            <a:ln w="25400" algn="ctr">
              <a:solidFill>
                <a:schemeClr val="bg1">
                  <a:lumMod val="7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1200" dirty="0">
                <a:solidFill>
                  <a:srgbClr val="FFFFFF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endParaRPr>
            </a:p>
          </p:txBody>
        </p:sp>
        <p:sp>
          <p:nvSpPr>
            <p:cNvPr id="12" name="TextBox 146">
              <a:extLst>
                <a:ext uri="{FF2B5EF4-FFF2-40B4-BE49-F238E27FC236}">
                  <a16:creationId xmlns:a16="http://schemas.microsoft.com/office/drawing/2014/main" id="{84E0E54F-ACD9-60F7-1466-AB254EEAE5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2" y="2399"/>
              <a:ext cx="5307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Cung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cấp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các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công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cụ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tối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ưu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hóa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bao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gồm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kiểm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tra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từ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khóa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phân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tích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liên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kết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phân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tích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cạnh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tranh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….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giúp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bạn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tối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ưu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hóa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trang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web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và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theo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dõi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hiệu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suất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của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nó</a:t>
              </a:r>
              <a:r>
                <a:rPr lang="en-SG" dirty="0">
                  <a:latin typeface="Times New Roman" panose="02020603050405020304" pitchFamily="18" charset="0"/>
                  <a:ea typeface="Calibri" panose="020F0502020204030204" pitchFamily="34" charset="0"/>
                </a:rPr>
                <a:t>..</a:t>
              </a:r>
              <a:endParaRPr lang="zh-CN" altLang="en-US" sz="1200" dirty="0">
                <a:solidFill>
                  <a:srgbClr val="404040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endParaRPr>
            </a:p>
          </p:txBody>
        </p:sp>
        <p:sp>
          <p:nvSpPr>
            <p:cNvPr id="13" name="Rectangle 66">
              <a:extLst>
                <a:ext uri="{FF2B5EF4-FFF2-40B4-BE49-F238E27FC236}">
                  <a16:creationId xmlns:a16="http://schemas.microsoft.com/office/drawing/2014/main" id="{B064E42C-0B12-0EDD-8BB9-4063DD90A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2426"/>
              <a:ext cx="1406" cy="3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Moz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Pro</a:t>
              </a:r>
              <a:endParaRPr lang="en-US" altLang="zh-CN" sz="1200" dirty="0">
                <a:solidFill>
                  <a:schemeClr val="bg1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endParaRPr>
            </a:p>
          </p:txBody>
        </p:sp>
      </p:grpSp>
      <p:grpSp>
        <p:nvGrpSpPr>
          <p:cNvPr id="14" name="Group 55">
            <a:extLst>
              <a:ext uri="{FF2B5EF4-FFF2-40B4-BE49-F238E27FC236}">
                <a16:creationId xmlns:a16="http://schemas.microsoft.com/office/drawing/2014/main" id="{8681A64A-9DDA-CFC2-1A7A-68A3CD0F169F}"/>
              </a:ext>
            </a:extLst>
          </p:cNvPr>
          <p:cNvGrpSpPr/>
          <p:nvPr/>
        </p:nvGrpSpPr>
        <p:grpSpPr bwMode="auto">
          <a:xfrm>
            <a:off x="814884" y="2330402"/>
            <a:ext cx="10948785" cy="709491"/>
            <a:chOff x="386" y="2371"/>
            <a:chExt cx="6899" cy="447"/>
          </a:xfrm>
        </p:grpSpPr>
        <p:sp>
          <p:nvSpPr>
            <p:cNvPr id="15" name="矩形 53">
              <a:extLst>
                <a:ext uri="{FF2B5EF4-FFF2-40B4-BE49-F238E27FC236}">
                  <a16:creationId xmlns:a16="http://schemas.microsoft.com/office/drawing/2014/main" id="{62380993-BF06-2348-37D7-4C6EAB083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" y="2371"/>
              <a:ext cx="6803" cy="447"/>
            </a:xfrm>
            <a:prstGeom prst="rect">
              <a:avLst/>
            </a:prstGeom>
            <a:noFill/>
            <a:ln w="25400" algn="ctr">
              <a:solidFill>
                <a:schemeClr val="bg1">
                  <a:lumMod val="7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1200" dirty="0">
                <a:solidFill>
                  <a:srgbClr val="FFFFFF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endParaRPr>
            </a:p>
          </p:txBody>
        </p:sp>
        <p:sp>
          <p:nvSpPr>
            <p:cNvPr id="16" name="TextBox 146">
              <a:extLst>
                <a:ext uri="{FF2B5EF4-FFF2-40B4-BE49-F238E27FC236}">
                  <a16:creationId xmlns:a16="http://schemas.microsoft.com/office/drawing/2014/main" id="{56F26F1D-E747-E762-CCDD-1F8756917D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8" y="2408"/>
              <a:ext cx="5307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Cung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cấp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thông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tin chi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tiết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về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cách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Google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xem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trang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web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của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bạn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và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cung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cấp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thông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tin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về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tình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trạng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lập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chỉ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mục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lỗi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trang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truy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cập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từ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khóa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và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nhiều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thông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tin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khác</a:t>
              </a:r>
              <a:endParaRPr lang="zh-CN" altLang="en-US" sz="1750" dirty="0">
                <a:solidFill>
                  <a:srgbClr val="404040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endParaRPr>
            </a:p>
          </p:txBody>
        </p:sp>
        <p:sp>
          <p:nvSpPr>
            <p:cNvPr id="17" name="Rectangle 58">
              <a:extLst>
                <a:ext uri="{FF2B5EF4-FFF2-40B4-BE49-F238E27FC236}">
                  <a16:creationId xmlns:a16="http://schemas.microsoft.com/office/drawing/2014/main" id="{B9973FCE-6D80-7640-EE71-2574D36C9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2430"/>
              <a:ext cx="1480" cy="3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Google Search Console</a:t>
              </a:r>
              <a:endParaRPr lang="en-US" altLang="zh-CN" sz="1200" dirty="0">
                <a:solidFill>
                  <a:schemeClr val="bg1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endParaRPr>
            </a:p>
          </p:txBody>
        </p:sp>
      </p:grpSp>
      <p:grpSp>
        <p:nvGrpSpPr>
          <p:cNvPr id="18" name="Group 63">
            <a:extLst>
              <a:ext uri="{FF2B5EF4-FFF2-40B4-BE49-F238E27FC236}">
                <a16:creationId xmlns:a16="http://schemas.microsoft.com/office/drawing/2014/main" id="{731910C9-5565-7C1D-075E-68B8FBDB9927}"/>
              </a:ext>
            </a:extLst>
          </p:cNvPr>
          <p:cNvGrpSpPr/>
          <p:nvPr/>
        </p:nvGrpSpPr>
        <p:grpSpPr bwMode="auto">
          <a:xfrm>
            <a:off x="814884" y="1307162"/>
            <a:ext cx="10948785" cy="730125"/>
            <a:chOff x="386" y="2371"/>
            <a:chExt cx="6899" cy="460"/>
          </a:xfrm>
        </p:grpSpPr>
        <p:sp>
          <p:nvSpPr>
            <p:cNvPr id="19" name="矩形 53">
              <a:extLst>
                <a:ext uri="{FF2B5EF4-FFF2-40B4-BE49-F238E27FC236}">
                  <a16:creationId xmlns:a16="http://schemas.microsoft.com/office/drawing/2014/main" id="{40E1C642-26ED-3B4F-C312-51F61AFA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" y="2371"/>
              <a:ext cx="6803" cy="460"/>
            </a:xfrm>
            <a:prstGeom prst="rect">
              <a:avLst/>
            </a:prstGeom>
            <a:noFill/>
            <a:ln w="25400" algn="ctr">
              <a:solidFill>
                <a:schemeClr val="bg1">
                  <a:lumMod val="7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1200" dirty="0">
                <a:solidFill>
                  <a:srgbClr val="FFFFFF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endParaRPr>
            </a:p>
          </p:txBody>
        </p:sp>
        <p:sp>
          <p:nvSpPr>
            <p:cNvPr id="20" name="TextBox 146">
              <a:extLst>
                <a:ext uri="{FF2B5EF4-FFF2-40B4-BE49-F238E27FC236}">
                  <a16:creationId xmlns:a16="http://schemas.microsoft.com/office/drawing/2014/main" id="{EB462A99-11BF-425E-48DB-4F0F542765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8" y="2405"/>
              <a:ext cx="5307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spc="15" dirty="0" err="1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hân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tích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cung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cấp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thông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tin chi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tiết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về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lưu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lượng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truy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cập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trang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web,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nguồn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lưu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lượng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bài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viết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phổ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biến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và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nhiều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thông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tin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khác</a:t>
              </a:r>
              <a:endParaRPr lang="zh-CN" altLang="en-US" sz="1200" dirty="0">
                <a:solidFill>
                  <a:srgbClr val="404040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endParaRPr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A5C5BAF1-7A2B-AD80-57B9-F5C24A8EB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2449"/>
              <a:ext cx="1451" cy="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Google Analytics</a:t>
              </a:r>
              <a:endParaRPr lang="en-US" altLang="zh-CN" sz="1200" dirty="0">
                <a:solidFill>
                  <a:schemeClr val="bg1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endParaRPr>
            </a:p>
          </p:txBody>
        </p:sp>
      </p:grpSp>
      <p:grpSp>
        <p:nvGrpSpPr>
          <p:cNvPr id="22" name="Group 63">
            <a:extLst>
              <a:ext uri="{FF2B5EF4-FFF2-40B4-BE49-F238E27FC236}">
                <a16:creationId xmlns:a16="http://schemas.microsoft.com/office/drawing/2014/main" id="{5530C1D1-671C-CB77-D27F-F6554BF74BE6}"/>
              </a:ext>
            </a:extLst>
          </p:cNvPr>
          <p:cNvGrpSpPr/>
          <p:nvPr/>
        </p:nvGrpSpPr>
        <p:grpSpPr bwMode="auto">
          <a:xfrm>
            <a:off x="852843" y="3166502"/>
            <a:ext cx="10910697" cy="576164"/>
            <a:chOff x="386" y="2371"/>
            <a:chExt cx="6875" cy="363"/>
          </a:xfrm>
        </p:grpSpPr>
        <p:sp>
          <p:nvSpPr>
            <p:cNvPr id="23" name="矩形 53">
              <a:extLst>
                <a:ext uri="{FF2B5EF4-FFF2-40B4-BE49-F238E27FC236}">
                  <a16:creationId xmlns:a16="http://schemas.microsoft.com/office/drawing/2014/main" id="{09CFAAC4-0FA6-4240-1283-C6426E889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" y="2371"/>
              <a:ext cx="6803" cy="363"/>
            </a:xfrm>
            <a:prstGeom prst="rect">
              <a:avLst/>
            </a:prstGeom>
            <a:noFill/>
            <a:ln w="25400" algn="ctr">
              <a:solidFill>
                <a:schemeClr val="bg1">
                  <a:lumMod val="7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1200" dirty="0">
                <a:solidFill>
                  <a:srgbClr val="FFFFFF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endParaRPr>
            </a:p>
          </p:txBody>
        </p:sp>
        <p:sp>
          <p:nvSpPr>
            <p:cNvPr id="24" name="TextBox 146">
              <a:extLst>
                <a:ext uri="{FF2B5EF4-FFF2-40B4-BE49-F238E27FC236}">
                  <a16:creationId xmlns:a16="http://schemas.microsoft.com/office/drawing/2014/main" id="{11204311-7845-B708-5EDD-31355BFE45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4" y="2430"/>
              <a:ext cx="530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spc="15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ung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cấp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thông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tin chi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tiết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về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từ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khóa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cạnh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tranh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từ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spc="15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khóa</a:t>
              </a:r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….</a:t>
              </a:r>
              <a:endParaRPr lang="zh-CN" altLang="en-US" sz="1200" dirty="0">
                <a:solidFill>
                  <a:srgbClr val="404040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endParaRPr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5530EC96-85DD-402E-1575-14610C9ED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2428"/>
              <a:ext cx="1406" cy="2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800" spc="15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SEMrush</a:t>
              </a:r>
              <a:endParaRPr lang="en-US" altLang="zh-CN" sz="1200" dirty="0">
                <a:solidFill>
                  <a:schemeClr val="bg1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605360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ECDB2-132F-46D1-874A-5CB1929E8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5224" y="1814979"/>
            <a:ext cx="8229869" cy="1122400"/>
          </a:xfrm>
        </p:spPr>
        <p:txBody>
          <a:bodyPr/>
          <a:lstStyle/>
          <a:p>
            <a:pPr algn="ctr"/>
            <a:r>
              <a:rPr lang="en-US" sz="3333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THANKS FOR WATCHING!!!</a:t>
            </a:r>
            <a:endParaRPr lang="en-SG" sz="3333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Ghim của 🌈🌙☆1000☆🌙🌈 trên GIFs OoO | Nghệ thuật">
            <a:extLst>
              <a:ext uri="{FF2B5EF4-FFF2-40B4-BE49-F238E27FC236}">
                <a16:creationId xmlns:a16="http://schemas.microsoft.com/office/drawing/2014/main" id="{AC844066-E391-462D-A4E4-CF31059F6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62230">
            <a:off x="-552038" y="2553086"/>
            <a:ext cx="5453473" cy="518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48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0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/>
          <p:nvPr/>
        </p:nvSpPr>
        <p:spPr bwMode="auto">
          <a:xfrm>
            <a:off x="8215313" y="0"/>
            <a:ext cx="3970338" cy="3241675"/>
          </a:xfrm>
          <a:custGeom>
            <a:avLst/>
            <a:gdLst>
              <a:gd name="T0" fmla="*/ 1251 w 1251"/>
              <a:gd name="T1" fmla="*/ 0 h 1021"/>
              <a:gd name="T2" fmla="*/ 88 w 1251"/>
              <a:gd name="T3" fmla="*/ 0 h 1021"/>
              <a:gd name="T4" fmla="*/ 0 w 1251"/>
              <a:gd name="T5" fmla="*/ 336 h 1021"/>
              <a:gd name="T6" fmla="*/ 686 w 1251"/>
              <a:gd name="T7" fmla="*/ 1021 h 1021"/>
              <a:gd name="T8" fmla="*/ 1251 w 1251"/>
              <a:gd name="T9" fmla="*/ 723 h 1021"/>
              <a:gd name="T10" fmla="*/ 1251 w 1251"/>
              <a:gd name="T11" fmla="*/ 0 h 10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51" h="1021">
                <a:moveTo>
                  <a:pt x="1251" y="0"/>
                </a:moveTo>
                <a:cubicBezTo>
                  <a:pt x="88" y="0"/>
                  <a:pt x="88" y="0"/>
                  <a:pt x="88" y="0"/>
                </a:cubicBezTo>
                <a:cubicBezTo>
                  <a:pt x="32" y="99"/>
                  <a:pt x="0" y="214"/>
                  <a:pt x="0" y="336"/>
                </a:cubicBezTo>
                <a:cubicBezTo>
                  <a:pt x="0" y="714"/>
                  <a:pt x="307" y="1021"/>
                  <a:pt x="686" y="1021"/>
                </a:cubicBezTo>
                <a:cubicBezTo>
                  <a:pt x="920" y="1021"/>
                  <a:pt x="1128" y="903"/>
                  <a:pt x="1251" y="723"/>
                </a:cubicBezTo>
                <a:cubicBezTo>
                  <a:pt x="1251" y="0"/>
                  <a:pt x="1251" y="0"/>
                  <a:pt x="1251" y="0"/>
                </a:cubicBezTo>
              </a:path>
            </a:pathLst>
          </a:cu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字魂36号-正文宋楷" panose="00000500000000000000" pitchFamily="2" charset="-122"/>
              <a:ea typeface="字魂36号-正文宋楷" panose="00000500000000000000" pitchFamily="2" charset="-122"/>
              <a:sym typeface="字魂36号-正文宋楷" panose="00000500000000000000" pitchFamily="2" charset="-122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474804" y="4563113"/>
            <a:ext cx="1242392" cy="124239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sym typeface="字魂36号-正文宋楷" panose="00000500000000000000" pitchFamily="2" charset="-122"/>
              </a:rPr>
              <a:t>04</a:t>
            </a:r>
          </a:p>
        </p:txBody>
      </p:sp>
      <p:sp>
        <p:nvSpPr>
          <p:cNvPr id="25" name="Oval 24"/>
          <p:cNvSpPr/>
          <p:nvPr/>
        </p:nvSpPr>
        <p:spPr>
          <a:xfrm>
            <a:off x="4096729" y="3275237"/>
            <a:ext cx="1242392" cy="124239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sym typeface="字魂36号-正文宋楷" panose="00000500000000000000" pitchFamily="2" charset="-122"/>
              </a:rPr>
              <a:t>03</a:t>
            </a:r>
          </a:p>
        </p:txBody>
      </p:sp>
      <p:sp>
        <p:nvSpPr>
          <p:cNvPr id="24" name="Oval 23"/>
          <p:cNvSpPr/>
          <p:nvPr/>
        </p:nvSpPr>
        <p:spPr>
          <a:xfrm>
            <a:off x="2894333" y="1929255"/>
            <a:ext cx="1242392" cy="124239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sym typeface="字魂36号-正文宋楷" panose="00000500000000000000" pitchFamily="2" charset="-122"/>
              </a:rPr>
              <a:t>02</a:t>
            </a:r>
          </a:p>
        </p:txBody>
      </p:sp>
      <p:sp>
        <p:nvSpPr>
          <p:cNvPr id="5" name="Freeform 8"/>
          <p:cNvSpPr/>
          <p:nvPr/>
        </p:nvSpPr>
        <p:spPr bwMode="auto">
          <a:xfrm>
            <a:off x="8062913" y="0"/>
            <a:ext cx="4122738" cy="3022600"/>
          </a:xfrm>
          <a:custGeom>
            <a:avLst/>
            <a:gdLst>
              <a:gd name="T0" fmla="*/ 1299 w 1299"/>
              <a:gd name="T1" fmla="*/ 674 h 952"/>
              <a:gd name="T2" fmla="*/ 737 w 1299"/>
              <a:gd name="T3" fmla="*/ 940 h 952"/>
              <a:gd name="T4" fmla="*/ 12 w 1299"/>
              <a:gd name="T5" fmla="*/ 214 h 952"/>
              <a:gd name="T6" fmla="*/ 44 w 1299"/>
              <a:gd name="T7" fmla="*/ 0 h 952"/>
              <a:gd name="T8" fmla="*/ 32 w 1299"/>
              <a:gd name="T9" fmla="*/ 0 h 952"/>
              <a:gd name="T10" fmla="*/ 0 w 1299"/>
              <a:gd name="T11" fmla="*/ 214 h 952"/>
              <a:gd name="T12" fmla="*/ 737 w 1299"/>
              <a:gd name="T13" fmla="*/ 952 h 952"/>
              <a:gd name="T14" fmla="*/ 1299 w 1299"/>
              <a:gd name="T15" fmla="*/ 693 h 952"/>
              <a:gd name="T16" fmla="*/ 1299 w 1299"/>
              <a:gd name="T17" fmla="*/ 674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9" h="952">
                <a:moveTo>
                  <a:pt x="1299" y="674"/>
                </a:moveTo>
                <a:cubicBezTo>
                  <a:pt x="1161" y="842"/>
                  <a:pt x="956" y="940"/>
                  <a:pt x="737" y="940"/>
                </a:cubicBezTo>
                <a:cubicBezTo>
                  <a:pt x="337" y="940"/>
                  <a:pt x="12" y="615"/>
                  <a:pt x="12" y="214"/>
                </a:cubicBezTo>
                <a:cubicBezTo>
                  <a:pt x="12" y="141"/>
                  <a:pt x="23" y="69"/>
                  <a:pt x="4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11" y="69"/>
                  <a:pt x="0" y="141"/>
                  <a:pt x="0" y="214"/>
                </a:cubicBezTo>
                <a:cubicBezTo>
                  <a:pt x="0" y="621"/>
                  <a:pt x="331" y="952"/>
                  <a:pt x="737" y="952"/>
                </a:cubicBezTo>
                <a:cubicBezTo>
                  <a:pt x="955" y="952"/>
                  <a:pt x="1159" y="856"/>
                  <a:pt x="1299" y="693"/>
                </a:cubicBezTo>
                <a:lnTo>
                  <a:pt x="1299" y="67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字魂36号-正文宋楷" panose="00000500000000000000" pitchFamily="2" charset="-122"/>
              <a:ea typeface="字魂36号-正文宋楷" panose="00000500000000000000" pitchFamily="2" charset="-122"/>
              <a:sym typeface="字魂36号-正文宋楷" panose="00000500000000000000" pitchFamily="2" charset="-122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0" y="1540062"/>
            <a:ext cx="7900988" cy="5314950"/>
          </a:xfrm>
          <a:custGeom>
            <a:avLst/>
            <a:gdLst>
              <a:gd name="T0" fmla="*/ 0 w 2490"/>
              <a:gd name="T1" fmla="*/ 0 h 1674"/>
              <a:gd name="T2" fmla="*/ 0 w 2490"/>
              <a:gd name="T3" fmla="*/ 1674 h 1674"/>
              <a:gd name="T4" fmla="*/ 2490 w 2490"/>
              <a:gd name="T5" fmla="*/ 1674 h 1674"/>
              <a:gd name="T6" fmla="*/ 1900 w 2490"/>
              <a:gd name="T7" fmla="*/ 1566 h 1674"/>
              <a:gd name="T8" fmla="*/ 335 w 2490"/>
              <a:gd name="T9" fmla="*/ 171 h 1674"/>
              <a:gd name="T10" fmla="*/ 0 w 2490"/>
              <a:gd name="T11" fmla="*/ 0 h 1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90" h="1674">
                <a:moveTo>
                  <a:pt x="0" y="0"/>
                </a:moveTo>
                <a:cubicBezTo>
                  <a:pt x="0" y="1674"/>
                  <a:pt x="0" y="1674"/>
                  <a:pt x="0" y="1674"/>
                </a:cubicBezTo>
                <a:cubicBezTo>
                  <a:pt x="2490" y="1674"/>
                  <a:pt x="2490" y="1674"/>
                  <a:pt x="2490" y="1674"/>
                </a:cubicBezTo>
                <a:cubicBezTo>
                  <a:pt x="2272" y="1652"/>
                  <a:pt x="2066" y="1618"/>
                  <a:pt x="1900" y="1566"/>
                </a:cubicBezTo>
                <a:cubicBezTo>
                  <a:pt x="1138" y="1324"/>
                  <a:pt x="1042" y="634"/>
                  <a:pt x="335" y="171"/>
                </a:cubicBezTo>
                <a:cubicBezTo>
                  <a:pt x="219" y="95"/>
                  <a:pt x="105" y="40"/>
                  <a:pt x="0" y="0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字魂36号-正文宋楷" panose="00000500000000000000" pitchFamily="2" charset="-122"/>
              <a:ea typeface="字魂36号-正文宋楷" panose="00000500000000000000" pitchFamily="2" charset="-122"/>
              <a:sym typeface="字魂36号-正文宋楷" panose="00000500000000000000" pitchFamily="2" charset="-122"/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3175" y="1806575"/>
            <a:ext cx="7007225" cy="5051425"/>
          </a:xfrm>
          <a:custGeom>
            <a:avLst/>
            <a:gdLst>
              <a:gd name="T0" fmla="*/ 0 w 2208"/>
              <a:gd name="T1" fmla="*/ 0 h 1591"/>
              <a:gd name="T2" fmla="*/ 0 w 2208"/>
              <a:gd name="T3" fmla="*/ 1591 h 1591"/>
              <a:gd name="T4" fmla="*/ 2208 w 2208"/>
              <a:gd name="T5" fmla="*/ 1591 h 1591"/>
              <a:gd name="T6" fmla="*/ 1716 w 2208"/>
              <a:gd name="T7" fmla="*/ 1483 h 1591"/>
              <a:gd name="T8" fmla="*/ 150 w 2208"/>
              <a:gd name="T9" fmla="*/ 88 h 1591"/>
              <a:gd name="T10" fmla="*/ 0 w 2208"/>
              <a:gd name="T11" fmla="*/ 0 h 15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08" h="1591">
                <a:moveTo>
                  <a:pt x="0" y="0"/>
                </a:moveTo>
                <a:cubicBezTo>
                  <a:pt x="0" y="1591"/>
                  <a:pt x="0" y="1591"/>
                  <a:pt x="0" y="1591"/>
                </a:cubicBezTo>
                <a:cubicBezTo>
                  <a:pt x="2208" y="1591"/>
                  <a:pt x="2208" y="1591"/>
                  <a:pt x="2208" y="1591"/>
                </a:cubicBezTo>
                <a:cubicBezTo>
                  <a:pt x="2023" y="1562"/>
                  <a:pt x="1852" y="1526"/>
                  <a:pt x="1716" y="1483"/>
                </a:cubicBezTo>
                <a:cubicBezTo>
                  <a:pt x="953" y="1241"/>
                  <a:pt x="857" y="551"/>
                  <a:pt x="150" y="88"/>
                </a:cubicBezTo>
                <a:cubicBezTo>
                  <a:pt x="99" y="55"/>
                  <a:pt x="49" y="26"/>
                  <a:pt x="0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字魂36号-正文宋楷" panose="00000500000000000000" pitchFamily="2" charset="-122"/>
              <a:ea typeface="字魂36号-正文宋楷" panose="00000500000000000000" pitchFamily="2" charset="-122"/>
              <a:sym typeface="字魂36号-正文宋楷" panose="00000500000000000000" pitchFamily="2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517265" y="687423"/>
            <a:ext cx="1242392" cy="124239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sym typeface="字魂36号-正文宋楷" panose="00000500000000000000" pitchFamily="2" charset="-122"/>
              </a:rPr>
              <a:t>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54988" y="737561"/>
            <a:ext cx="32021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300" dirty="0">
                <a:solidFill>
                  <a:schemeClr val="tx2"/>
                </a:solidFill>
                <a:latin typeface="Arial" panose="020B0604020202020204" pitchFamily="34" charset="0"/>
                <a:ea typeface="字魂36号-正文宋楷" panose="00000500000000000000" pitchFamily="2" charset="-122"/>
                <a:cs typeface="Arial" panose="020B0604020202020204" pitchFamily="34" charset="0"/>
                <a:sym typeface="字魂36号-正文宋楷" panose="00000500000000000000" pitchFamily="2" charset="-122"/>
              </a:rPr>
              <a:t>XÂY DƯNG WEB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72797" y="1926317"/>
            <a:ext cx="27398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kern="0" spc="3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字魂36号-正文宋楷" panose="00000500000000000000" pitchFamily="2" charset="-122"/>
                <a:cs typeface="Arial" panose="020B0604020202020204" pitchFamily="34" charset="0"/>
                <a:sym typeface="字魂36号-正文宋楷" panose="00000500000000000000" pitchFamily="2" charset="-122"/>
              </a:rPr>
              <a:t>RESPONSIVE</a:t>
            </a:r>
            <a:r>
              <a:rPr lang="en-US" sz="25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2500" b="1" spc="300" dirty="0">
              <a:solidFill>
                <a:schemeClr val="tx2"/>
              </a:solidFill>
              <a:latin typeface="Arial" panose="020B0604020202020204" pitchFamily="34" charset="0"/>
              <a:ea typeface="字魂36号-正文宋楷" panose="00000500000000000000" pitchFamily="2" charset="-122"/>
              <a:cs typeface="Arial" panose="020B0604020202020204" pitchFamily="34" charset="0"/>
              <a:sym typeface="字魂36号-正文宋楷" panose="00000500000000000000" pitchFamily="2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18410" y="3146293"/>
            <a:ext cx="25619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300" dirty="0">
                <a:solidFill>
                  <a:schemeClr val="tx2"/>
                </a:solidFill>
                <a:latin typeface="Arial" panose="020B0604020202020204" pitchFamily="34" charset="0"/>
                <a:ea typeface="字魂36号-正文宋楷" panose="00000500000000000000" pitchFamily="2" charset="-122"/>
                <a:cs typeface="Arial" panose="020B0604020202020204" pitchFamily="34" charset="0"/>
                <a:sym typeface="字魂36号-正文宋楷" panose="00000500000000000000" pitchFamily="2" charset="-122"/>
              </a:rPr>
              <a:t>HTML5 CSS3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956094" y="4460597"/>
            <a:ext cx="52389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300" dirty="0">
                <a:solidFill>
                  <a:schemeClr val="tx2"/>
                </a:solidFill>
                <a:latin typeface="Arial" panose="020B0604020202020204" pitchFamily="34" charset="0"/>
                <a:ea typeface="字魂36号-正文宋楷" panose="00000500000000000000" pitchFamily="2" charset="-122"/>
                <a:cs typeface="Arial" panose="020B0604020202020204" pitchFamily="34" charset="0"/>
                <a:sym typeface="字魂36号-正文宋楷" panose="00000500000000000000" pitchFamily="2" charset="-122"/>
              </a:rPr>
              <a:t>WEB THÂN THIỆN VỚI SEO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3042413" y="1263955"/>
            <a:ext cx="2675997" cy="5460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435429" y="2510356"/>
            <a:ext cx="318506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630403" y="3746121"/>
            <a:ext cx="269900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087866" y="5001765"/>
            <a:ext cx="215656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601884" y="-44189"/>
            <a:ext cx="35901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tx2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sym typeface="字魂36号-正文宋楷" panose="00000500000000000000" pitchFamily="2" charset="-122"/>
              </a:rPr>
              <a:t>NỘI</a:t>
            </a:r>
          </a:p>
          <a:p>
            <a:pPr algn="ctr"/>
            <a:r>
              <a:rPr lang="en-US" sz="8000" dirty="0">
                <a:solidFill>
                  <a:schemeClr val="tx2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sym typeface="字魂36号-正文宋楷" panose="00000500000000000000" pitchFamily="2" charset="-122"/>
              </a:rPr>
              <a:t>DUNG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734637" y="0"/>
            <a:ext cx="6487886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7173261" y="909973"/>
            <a:ext cx="455629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7000" b="1" dirty="0">
                <a:solidFill>
                  <a:schemeClr val="bg1"/>
                </a:solidFill>
                <a:latin typeface="+mj-lt"/>
              </a:rPr>
              <a:t> 01</a:t>
            </a:r>
          </a:p>
          <a:p>
            <a:pPr algn="ctr">
              <a:spcAft>
                <a:spcPts val="1200"/>
              </a:spcAft>
            </a:pPr>
            <a:r>
              <a:rPr lang="en-US" sz="7000" b="1" dirty="0">
                <a:solidFill>
                  <a:schemeClr val="bg1"/>
                </a:solidFill>
                <a:latin typeface="+mj-lt"/>
              </a:rPr>
              <a:t>XÂY DỰNG </a:t>
            </a:r>
            <a:r>
              <a:rPr lang="en-US" sz="7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TRANG WEB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840768" y="6245523"/>
            <a:ext cx="2684956" cy="369333"/>
            <a:chOff x="4768792" y="6219521"/>
            <a:chExt cx="2684956" cy="369333"/>
          </a:xfrm>
        </p:grpSpPr>
        <p:grpSp>
          <p:nvGrpSpPr>
            <p:cNvPr id="9" name="Group 8"/>
            <p:cNvGrpSpPr/>
            <p:nvPr userDrawn="1"/>
          </p:nvGrpSpPr>
          <p:grpSpPr>
            <a:xfrm>
              <a:off x="5418565" y="6219521"/>
              <a:ext cx="1339322" cy="369333"/>
              <a:chOff x="5567150" y="6153190"/>
              <a:chExt cx="1339322" cy="369333"/>
            </a:xfrm>
          </p:grpSpPr>
          <p:sp>
            <p:nvSpPr>
              <p:cNvPr id="12" name="TextBox 11"/>
              <p:cNvSpPr txBox="1"/>
              <p:nvPr userDrawn="1"/>
            </p:nvSpPr>
            <p:spPr>
              <a:xfrm>
                <a:off x="5567150" y="6153191"/>
                <a:ext cx="285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  <a:latin typeface="Socialico" pitchFamily="2" charset="0"/>
                  </a:rPr>
                  <a:t>F</a:t>
                </a:r>
              </a:p>
            </p:txBody>
          </p:sp>
          <p:sp>
            <p:nvSpPr>
              <p:cNvPr id="13" name="TextBox 12"/>
              <p:cNvSpPr txBox="1"/>
              <p:nvPr userDrawn="1"/>
            </p:nvSpPr>
            <p:spPr>
              <a:xfrm>
                <a:off x="6063317" y="6153191"/>
                <a:ext cx="328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  <a:latin typeface="Socialico" pitchFamily="2" charset="0"/>
                  </a:rPr>
                  <a:t>I</a:t>
                </a:r>
              </a:p>
            </p:txBody>
          </p:sp>
          <p:sp>
            <p:nvSpPr>
              <p:cNvPr id="14" name="TextBox 13"/>
              <p:cNvSpPr txBox="1"/>
              <p:nvPr userDrawn="1"/>
            </p:nvSpPr>
            <p:spPr>
              <a:xfrm>
                <a:off x="6539352" y="6153190"/>
                <a:ext cx="367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Socialico" pitchFamily="2" charset="0"/>
                  </a:rPr>
                  <a:t>L</a:t>
                </a:r>
              </a:p>
            </p:txBody>
          </p:sp>
        </p:grpSp>
        <p:sp>
          <p:nvSpPr>
            <p:cNvPr id="10" name="TextBox 9"/>
            <p:cNvSpPr txBox="1"/>
            <p:nvPr userDrawn="1"/>
          </p:nvSpPr>
          <p:spPr>
            <a:xfrm>
              <a:off x="4768792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 dirty="0">
                  <a:solidFill>
                    <a:schemeClr val="bg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7028631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41052" y="6353246"/>
            <a:ext cx="1426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400" dirty="0">
                <a:solidFill>
                  <a:schemeClr val="bg1"/>
                </a:solidFill>
                <a:latin typeface="+mj-lt"/>
              </a:rPr>
              <a:t>BY</a:t>
            </a:r>
            <a:r>
              <a:rPr lang="en-US" sz="1100" spc="400" baseline="0" dirty="0">
                <a:solidFill>
                  <a:schemeClr val="bg1"/>
                </a:solidFill>
                <a:latin typeface="+mj-lt"/>
              </a:rPr>
              <a:t> MIKOKIT</a:t>
            </a:r>
            <a:endParaRPr lang="en-US" sz="1100" spc="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D9D42E-E6C1-ADA9-87ED-162093289626}"/>
              </a:ext>
            </a:extLst>
          </p:cNvPr>
          <p:cNvGrpSpPr/>
          <p:nvPr/>
        </p:nvGrpSpPr>
        <p:grpSpPr>
          <a:xfrm rot="2700000">
            <a:off x="5839060" y="105982"/>
            <a:ext cx="1280160" cy="128016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B8F0DA3-26CE-9D9E-D6AB-F771096BECA7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638F513-E331-4023-215C-231B676093D6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64256C9-88A3-05D2-B0CE-7E529E746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49954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1516DAF-60BF-E1CC-B9AD-0C9366FAA9CB}"/>
              </a:ext>
            </a:extLst>
          </p:cNvPr>
          <p:cNvGrpSpPr/>
          <p:nvPr/>
        </p:nvGrpSpPr>
        <p:grpSpPr>
          <a:xfrm rot="2700000">
            <a:off x="4404911" y="2057399"/>
            <a:ext cx="2743200" cy="27432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D86CF95-A9BF-C3E2-6634-9DF9765D3B08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6E29C2A-0898-191D-30AF-59D16401A69B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801152-465C-6D58-48B6-B57D481F71F7}"/>
              </a:ext>
            </a:extLst>
          </p:cNvPr>
          <p:cNvGrpSpPr/>
          <p:nvPr/>
        </p:nvGrpSpPr>
        <p:grpSpPr>
          <a:xfrm rot="2700000">
            <a:off x="6263011" y="2882477"/>
            <a:ext cx="457200" cy="4572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4FE14F6-688E-C080-696C-0520D2C27F19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EEAA08C-6A2C-C8E6-45C6-98DAC8F0CFAE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78A4405-1A47-781E-7FD3-034F33DA5542}"/>
              </a:ext>
            </a:extLst>
          </p:cNvPr>
          <p:cNvGrpSpPr/>
          <p:nvPr/>
        </p:nvGrpSpPr>
        <p:grpSpPr>
          <a:xfrm rot="2700000">
            <a:off x="5529508" y="1620131"/>
            <a:ext cx="914400" cy="914400"/>
            <a:chOff x="2358572" y="1016001"/>
            <a:chExt cx="856342" cy="856342"/>
          </a:xfrm>
          <a:effectLst/>
        </p:grpSpPr>
        <p:cxnSp>
          <p:nvCxnSpPr>
            <p:cNvPr id="5120" name="Straight Connector 5119">
              <a:extLst>
                <a:ext uri="{FF2B5EF4-FFF2-40B4-BE49-F238E27FC236}">
                  <a16:creationId xmlns:a16="http://schemas.microsoft.com/office/drawing/2014/main" id="{79F4E1CF-3E9E-CA41-4E87-15AA4B0C6951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1" name="Straight Connector 5120">
              <a:extLst>
                <a:ext uri="{FF2B5EF4-FFF2-40B4-BE49-F238E27FC236}">
                  <a16:creationId xmlns:a16="http://schemas.microsoft.com/office/drawing/2014/main" id="{375967CD-925E-42EE-1AF6-F3C396E36C9E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196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8928" y="960394"/>
            <a:ext cx="6084759" cy="6770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21880" tIns="60939" rIns="121880" bIns="60939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Html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head, menu, content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footer</a:t>
            </a:r>
            <a:endParaRPr lang="zh-CN" altLang="en-US" dirty="0">
              <a:solidFill>
                <a:srgbClr val="404040"/>
              </a:solidFill>
              <a:latin typeface="Arial" panose="020B0604020202020204" pitchFamily="34" charset="0"/>
              <a:ea typeface="字魂36号-正文宋楷" panose="00000500000000000000" pitchFamily="2" charset="-122"/>
              <a:cs typeface="Arial" panose="020B0604020202020204" pitchFamily="34" charset="0"/>
              <a:sym typeface="字魂36号-正文宋楷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220061" y="197103"/>
            <a:ext cx="3781368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rPr>
              <a:t>Xây</a:t>
            </a:r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rPr>
              <a:t> </a:t>
            </a:r>
            <a:r>
              <a:rPr lang="en-US" altLang="zh-CN" sz="3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rPr>
              <a:t>dựng</a:t>
            </a:r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rPr>
              <a:t> web</a:t>
            </a:r>
            <a:endParaRPr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  <a:cs typeface="+mn-ea"/>
              <a:sym typeface="字魂36号-正文宋楷" panose="00000500000000000000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E73F51-0A7F-8463-003E-9D6F0127583D}"/>
              </a:ext>
            </a:extLst>
          </p:cNvPr>
          <p:cNvSpPr txBox="1"/>
          <p:nvPr/>
        </p:nvSpPr>
        <p:spPr>
          <a:xfrm>
            <a:off x="518928" y="2365218"/>
            <a:ext cx="5650195" cy="1535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CSS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xác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định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bố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cục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trang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web, bao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gồm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kích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thước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vị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trí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căn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chỉnh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phần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tử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Đảm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bảo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bố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cục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hợp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dễ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Màu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sắc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ảnh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CSS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áp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màu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sắc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hài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hòa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tương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phản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thích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hợp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trang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web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 descr="Amazingly Useful HTML, CSS and JavaScript Tools and Libraries | by Bradley  Nice | Level Up! | Medium">
            <a:extLst>
              <a:ext uri="{FF2B5EF4-FFF2-40B4-BE49-F238E27FC236}">
                <a16:creationId xmlns:a16="http://schemas.microsoft.com/office/drawing/2014/main" id="{B3EF6801-4B84-573D-5089-C71BD5D6C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894" y="1637460"/>
            <a:ext cx="5069730" cy="35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141095-BE73-E22E-B722-1944FEB1258F}"/>
              </a:ext>
            </a:extLst>
          </p:cNvPr>
          <p:cNvSpPr txBox="1"/>
          <p:nvPr/>
        </p:nvSpPr>
        <p:spPr>
          <a:xfrm>
            <a:off x="601533" y="4386930"/>
            <a:ext cx="6248400" cy="663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US" kern="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Javascrip</a:t>
            </a:r>
            <a:r>
              <a:rPr lang="en-US" kern="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xử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sự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nhấn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nút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thay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đổi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nội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dung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động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dung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17549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4574" y="197103"/>
            <a:ext cx="9354437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rPr>
              <a:t>Xây</a:t>
            </a:r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rPr>
              <a:t> </a:t>
            </a:r>
            <a:r>
              <a:rPr lang="en-US" altLang="zh-CN" sz="3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rPr>
              <a:t>dựng</a:t>
            </a:r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rPr>
              <a:t> website </a:t>
            </a:r>
            <a:r>
              <a:rPr lang="en-US" altLang="zh-CN" sz="3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rPr>
              <a:t>hoàn</a:t>
            </a:r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rPr>
              <a:t> </a:t>
            </a:r>
            <a:r>
              <a:rPr lang="en-US" altLang="zh-CN" sz="3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rPr>
              <a:t>thiện</a:t>
            </a:r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rPr>
              <a:t> (</a:t>
            </a:r>
            <a:r>
              <a:rPr lang="en-US" altLang="zh-CN" sz="3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rPr>
              <a:t>kết</a:t>
            </a:r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rPr>
              <a:t> </a:t>
            </a:r>
            <a:r>
              <a:rPr lang="en-US" altLang="zh-CN" sz="3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rPr>
              <a:t>nối</a:t>
            </a:r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rPr>
              <a:t> CSDL)</a:t>
            </a:r>
            <a:endParaRPr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  <a:cs typeface="+mn-ea"/>
              <a:sym typeface="字魂36号-正文宋楷" panose="00000500000000000000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5348F4-AC00-007C-88A8-6435CCD26A05}"/>
              </a:ext>
            </a:extLst>
          </p:cNvPr>
          <p:cNvSpPr txBox="1"/>
          <p:nvPr/>
        </p:nvSpPr>
        <p:spPr>
          <a:xfrm>
            <a:off x="662539" y="847023"/>
            <a:ext cx="10866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- Nodejs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MongoDB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hai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lĩnh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vực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web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D75CF-FF8E-92DD-E016-772F5D619A80}"/>
              </a:ext>
            </a:extLst>
          </p:cNvPr>
          <p:cNvSpPr txBox="1"/>
          <p:nvPr/>
        </p:nvSpPr>
        <p:spPr>
          <a:xfrm>
            <a:off x="662539" y="1720870"/>
            <a:ext cx="734648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SG" sz="200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SG" sz="200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SG" sz="200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sz="200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SG" sz="200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sz="200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SG" sz="200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sz="200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SG" sz="200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NodeJS: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Lập trình hướng sự kiện và không đồng bộ</a:t>
            </a:r>
            <a:endParaRPr lang="en-SG" dirty="0">
              <a:solidFill>
                <a:srgbClr val="1B1B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Cực</a:t>
            </a:r>
            <a:r>
              <a:rPr lang="en-SG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SG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nhanh</a:t>
            </a:r>
            <a:r>
              <a:rPr lang="en-SG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chóng</a:t>
            </a:r>
            <a:endParaRPr lang="en-SG" i="0" dirty="0">
              <a:solidFill>
                <a:srgbClr val="1B1B1B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Đơn luồng/Single thread nhưng có khả năng mở rộng cao</a:t>
            </a:r>
            <a:endParaRPr lang="en-SG" dirty="0">
              <a:solidFill>
                <a:srgbClr val="1B1B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SG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SG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buffer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License</a:t>
            </a:r>
          </a:p>
        </p:txBody>
      </p:sp>
      <p:pic>
        <p:nvPicPr>
          <p:cNvPr id="1026" name="Picture 2" descr="Node.js là gì và những khái niệm cơ bản về Node.js - TuanntBlog">
            <a:extLst>
              <a:ext uri="{FF2B5EF4-FFF2-40B4-BE49-F238E27FC236}">
                <a16:creationId xmlns:a16="http://schemas.microsoft.com/office/drawing/2014/main" id="{FC3173F1-D1C2-55BD-25F0-CBCFF50F0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861" y="1482642"/>
            <a:ext cx="2895600" cy="178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B09DC4-E441-90E9-2BDA-E655F5E1CDD4}"/>
              </a:ext>
            </a:extLst>
          </p:cNvPr>
          <p:cNvSpPr txBox="1"/>
          <p:nvPr/>
        </p:nvSpPr>
        <p:spPr>
          <a:xfrm>
            <a:off x="662539" y="4184361"/>
            <a:ext cx="609760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US" sz="20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20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20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20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chính</a:t>
            </a:r>
            <a:r>
              <a:rPr lang="en-US" sz="20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0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MongoDB: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Định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hướng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tài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endParaRPr lang="en-US" spc="15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Truy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vấn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đặc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biệt</a:t>
            </a:r>
            <a:endParaRPr lang="en-US" sz="1800" spc="15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Lập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chỉ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mục</a:t>
            </a:r>
            <a:endParaRPr lang="en-US" spc="15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Sao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chép</a:t>
            </a:r>
            <a:endParaRPr lang="en-US" sz="1800" spc="15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Cân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bằng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tải</a:t>
            </a:r>
            <a:endParaRPr lang="en-US" spc="15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Lưu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trữ</a:t>
            </a:r>
            <a:r>
              <a:rPr lang="en-US" sz="1800" spc="1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tệp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MongoDB là gì? Các khái niệm trong MongoDB - STACKJAVA">
            <a:extLst>
              <a:ext uri="{FF2B5EF4-FFF2-40B4-BE49-F238E27FC236}">
                <a16:creationId xmlns:a16="http://schemas.microsoft.com/office/drawing/2014/main" id="{F62FDEF5-90FB-B815-4EAE-5BAB7D12F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143" y="3772261"/>
            <a:ext cx="2682240" cy="283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76514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-308264" y="121920"/>
            <a:ext cx="3781368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rPr>
              <a:t>Xây</a:t>
            </a:r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rPr>
              <a:t> </a:t>
            </a:r>
            <a:r>
              <a:rPr lang="en-US" altLang="zh-CN" sz="3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rPr>
              <a:t>dựng</a:t>
            </a:r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rPr>
              <a:t> web</a:t>
            </a:r>
            <a:endParaRPr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  <a:cs typeface="+mn-ea"/>
              <a:sym typeface="字魂36号-正文宋楷" panose="00000500000000000000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C9C831-9E2A-548E-7CE4-E66787888FBD}"/>
              </a:ext>
            </a:extLst>
          </p:cNvPr>
          <p:cNvSpPr txBox="1"/>
          <p:nvPr/>
        </p:nvSpPr>
        <p:spPr>
          <a:xfrm>
            <a:off x="199720" y="867386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7D1D0D-521B-BCE5-FDAA-68FB33E44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208" y="1236718"/>
            <a:ext cx="8806192" cy="502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5557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-308264" y="121920"/>
            <a:ext cx="3781368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rPr>
              <a:t>Xây</a:t>
            </a:r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rPr>
              <a:t> </a:t>
            </a:r>
            <a:r>
              <a:rPr lang="en-US" altLang="zh-CN" sz="3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rPr>
              <a:t>dựng</a:t>
            </a:r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rPr>
              <a:t> web</a:t>
            </a:r>
            <a:endParaRPr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  <a:cs typeface="+mn-ea"/>
              <a:sym typeface="字魂36号-正文宋楷" panose="00000500000000000000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E73F51-0A7F-8463-003E-9D6F0127583D}"/>
              </a:ext>
            </a:extLst>
          </p:cNvPr>
          <p:cNvSpPr txBox="1"/>
          <p:nvPr/>
        </p:nvSpPr>
        <p:spPr>
          <a:xfrm>
            <a:off x="6994665" y="827551"/>
            <a:ext cx="556488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Thẻ</a:t>
            </a:r>
            <a:r>
              <a:rPr lang="en-US" dirty="0"/>
              <a:t> </a:t>
            </a:r>
            <a:r>
              <a:rPr lang="vi-VN" dirty="0">
                <a:effectLst/>
              </a:rPr>
              <a:t>header</a:t>
            </a:r>
          </a:p>
          <a:p>
            <a:r>
              <a:rPr lang="vi-VN" dirty="0">
                <a:effectLst/>
              </a:rPr>
              <a:t>Gồm Các thẻ I kết nối với facebook Instagram twitter</a:t>
            </a:r>
            <a:endParaRPr lang="vi-VN" dirty="0"/>
          </a:p>
          <a:p>
            <a:r>
              <a:rPr lang="en-US" dirty="0">
                <a:effectLst/>
              </a:rPr>
              <a:t> </a:t>
            </a:r>
            <a:r>
              <a:rPr lang="en-US" dirty="0" err="1"/>
              <a:t>T</a:t>
            </a:r>
            <a:r>
              <a:rPr lang="en-US" dirty="0" err="1">
                <a:effectLst/>
              </a:rPr>
              <a:t>hẻ</a:t>
            </a:r>
            <a:r>
              <a:rPr lang="en-US" dirty="0">
                <a:effectLst/>
              </a:rPr>
              <a:t> </a:t>
            </a:r>
            <a:r>
              <a:rPr lang="vi-VN" dirty="0">
                <a:effectLst/>
              </a:rPr>
              <a:t>header-main</a:t>
            </a:r>
            <a:endParaRPr lang="vi-VN" dirty="0"/>
          </a:p>
          <a:p>
            <a:r>
              <a:rPr lang="vi-VN" dirty="0">
                <a:effectLst/>
              </a:rPr>
              <a:t>Gồm Logo ,Thanh tìm kiếm ,Đăng nhập ,Giỏ hàng</a:t>
            </a:r>
            <a:endParaRPr lang="vi-VN" dirty="0"/>
          </a:p>
          <a:p>
            <a:r>
              <a:rPr lang="en-US" dirty="0" err="1">
                <a:effectLst/>
              </a:rPr>
              <a:t>Thẻ</a:t>
            </a:r>
            <a:r>
              <a:rPr lang="en-US" dirty="0">
                <a:effectLst/>
              </a:rPr>
              <a:t> </a:t>
            </a:r>
            <a:r>
              <a:rPr lang="vi-VN" dirty="0">
                <a:effectLst/>
              </a:rPr>
              <a:t>navigation</a:t>
            </a:r>
            <a:endParaRPr lang="vi-VN" dirty="0"/>
          </a:p>
          <a:p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hiển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thị</a:t>
            </a:r>
            <a:r>
              <a:rPr lang="vi-VN" dirty="0">
                <a:effectLst/>
              </a:rPr>
              <a:t>Thanh menu sử dụng</a:t>
            </a:r>
            <a:endParaRPr lang="vi-VN" dirty="0"/>
          </a:p>
          <a:p>
            <a:r>
              <a:rPr lang="en-US" dirty="0" err="1">
                <a:effectLst/>
              </a:rPr>
              <a:t>Thẻ</a:t>
            </a:r>
            <a:r>
              <a:rPr lang="en-US" dirty="0">
                <a:effectLst/>
              </a:rPr>
              <a:t> </a:t>
            </a:r>
            <a:r>
              <a:rPr lang="vi-VN" dirty="0">
                <a:effectLst/>
              </a:rPr>
              <a:t>advertisement</a:t>
            </a:r>
            <a:endParaRPr lang="vi-VN" dirty="0"/>
          </a:p>
          <a:p>
            <a:r>
              <a:rPr lang="vi-VN" dirty="0">
                <a:effectLst/>
              </a:rPr>
              <a:t>Hiển thị Hình ảnh quảng cáo</a:t>
            </a:r>
            <a:endParaRPr lang="vi-VN" dirty="0"/>
          </a:p>
          <a:p>
            <a:r>
              <a:rPr lang="en-US" dirty="0" err="1">
                <a:effectLst/>
              </a:rPr>
              <a:t>Thẻ</a:t>
            </a:r>
            <a:r>
              <a:rPr lang="en-US" dirty="0">
                <a:effectLst/>
              </a:rPr>
              <a:t> </a:t>
            </a:r>
            <a:r>
              <a:rPr lang="vi-VN" dirty="0">
                <a:effectLst/>
              </a:rPr>
              <a:t>category</a:t>
            </a:r>
            <a:endParaRPr lang="vi-VN" dirty="0"/>
          </a:p>
          <a:p>
            <a:r>
              <a:rPr lang="vi-VN" dirty="0">
                <a:effectLst/>
              </a:rPr>
              <a:t>Hiển thị Tổng hợp số lượng hàng</a:t>
            </a:r>
            <a:endParaRPr lang="vi-VN" dirty="0"/>
          </a:p>
          <a:p>
            <a:r>
              <a:rPr lang="en-US" dirty="0" err="1">
                <a:effectLst/>
              </a:rPr>
              <a:t>Thẻ</a:t>
            </a:r>
            <a:r>
              <a:rPr lang="en-US" dirty="0">
                <a:effectLst/>
              </a:rPr>
              <a:t> </a:t>
            </a:r>
            <a:r>
              <a:rPr lang="vi-VN" dirty="0">
                <a:effectLst/>
              </a:rPr>
              <a:t>product</a:t>
            </a:r>
            <a:endParaRPr lang="vi-VN" dirty="0"/>
          </a:p>
          <a:p>
            <a:r>
              <a:rPr lang="vi-VN" dirty="0">
                <a:effectLst/>
              </a:rPr>
              <a:t>Hiển thị các sản phẩm</a:t>
            </a:r>
            <a:endParaRPr lang="vi-VN" dirty="0"/>
          </a:p>
          <a:p>
            <a:r>
              <a:rPr lang="en-US" dirty="0" err="1">
                <a:effectLst/>
              </a:rPr>
              <a:t>Thẻ</a:t>
            </a:r>
            <a:r>
              <a:rPr lang="en-US" dirty="0">
                <a:effectLst/>
              </a:rPr>
              <a:t> </a:t>
            </a:r>
            <a:r>
              <a:rPr lang="vi-VN" dirty="0">
                <a:effectLst/>
              </a:rPr>
              <a:t>detail</a:t>
            </a:r>
            <a:endParaRPr lang="vi-VN" dirty="0"/>
          </a:p>
          <a:p>
            <a:r>
              <a:rPr lang="vi-VN" dirty="0">
                <a:effectLst/>
              </a:rPr>
              <a:t>Hiển thị các sản phẩm giảm giá</a:t>
            </a:r>
            <a:endParaRPr lang="vi-VN" dirty="0"/>
          </a:p>
          <a:p>
            <a:r>
              <a:rPr lang="en-US" dirty="0" err="1"/>
              <a:t>Thẻ</a:t>
            </a:r>
            <a:r>
              <a:rPr lang="en-US" dirty="0"/>
              <a:t> </a:t>
            </a:r>
            <a:r>
              <a:rPr lang="vi-VN" dirty="0">
                <a:effectLst/>
              </a:rPr>
              <a:t>testimonial</a:t>
            </a:r>
            <a:endParaRPr lang="vi-VN" dirty="0"/>
          </a:p>
          <a:p>
            <a:r>
              <a:rPr lang="vi-VN" dirty="0">
                <a:effectLst/>
              </a:rPr>
              <a:t>Hiển thị bình luận của khách hàng</a:t>
            </a:r>
            <a:endParaRPr lang="vi-VN" dirty="0"/>
          </a:p>
          <a:p>
            <a:r>
              <a:rPr lang="en-US" dirty="0" err="1">
                <a:effectLst/>
              </a:rPr>
              <a:t>Thẻ</a:t>
            </a:r>
            <a:r>
              <a:rPr lang="en-US" dirty="0">
                <a:effectLst/>
              </a:rPr>
              <a:t> </a:t>
            </a:r>
            <a:r>
              <a:rPr lang="vi-VN" dirty="0">
                <a:effectLst/>
              </a:rPr>
              <a:t>trend</a:t>
            </a:r>
            <a:endParaRPr lang="vi-VN" dirty="0"/>
          </a:p>
          <a:p>
            <a:r>
              <a:rPr lang="vi-VN" dirty="0">
                <a:effectLst/>
              </a:rPr>
              <a:t>Hiển thị các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bài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báo</a:t>
            </a:r>
            <a:r>
              <a:rPr lang="vi-VN" dirty="0">
                <a:effectLst/>
              </a:rPr>
              <a:t> tin tức </a:t>
            </a:r>
            <a:endParaRPr lang="vi-VN" dirty="0"/>
          </a:p>
          <a:p>
            <a:r>
              <a:rPr lang="en-US" dirty="0" err="1"/>
              <a:t>Thẻ</a:t>
            </a:r>
            <a:r>
              <a:rPr lang="en-US" dirty="0"/>
              <a:t> </a:t>
            </a:r>
            <a:r>
              <a:rPr lang="vi-VN" dirty="0">
                <a:effectLst/>
              </a:rPr>
              <a:t>footer-nav</a:t>
            </a:r>
            <a:endParaRPr lang="vi-VN" dirty="0"/>
          </a:p>
          <a:p>
            <a:r>
              <a:rPr lang="vi-VN" dirty="0">
                <a:effectLst/>
              </a:rPr>
              <a:t>Hiển thị menu dịch vụ thông tin liên hê </a:t>
            </a:r>
            <a:endParaRPr lang="vi-VN" dirty="0"/>
          </a:p>
          <a:p>
            <a:br>
              <a:rPr lang="vi-VN" dirty="0"/>
            </a:b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FE2480-3AD3-9593-C921-24542C9D5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38" y="1138625"/>
            <a:ext cx="6693328" cy="500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5086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1326923" y="2817700"/>
            <a:ext cx="7776014" cy="4096061"/>
          </a:xfrm>
          <a:custGeom>
            <a:avLst/>
            <a:gdLst>
              <a:gd name="T0" fmla="*/ 546 w 1092"/>
              <a:gd name="T1" fmla="*/ 0 h 575"/>
              <a:gd name="T2" fmla="*/ 0 w 1092"/>
              <a:gd name="T3" fmla="*/ 546 h 575"/>
              <a:gd name="T4" fmla="*/ 1 w 1092"/>
              <a:gd name="T5" fmla="*/ 575 h 575"/>
              <a:gd name="T6" fmla="*/ 1092 w 1092"/>
              <a:gd name="T7" fmla="*/ 575 h 575"/>
              <a:gd name="T8" fmla="*/ 1092 w 1092"/>
              <a:gd name="T9" fmla="*/ 546 h 575"/>
              <a:gd name="T10" fmla="*/ 546 w 1092"/>
              <a:gd name="T11" fmla="*/ 0 h 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92" h="575">
                <a:moveTo>
                  <a:pt x="546" y="0"/>
                </a:moveTo>
                <a:cubicBezTo>
                  <a:pt x="245" y="0"/>
                  <a:pt x="0" y="245"/>
                  <a:pt x="0" y="546"/>
                </a:cubicBezTo>
                <a:cubicBezTo>
                  <a:pt x="0" y="556"/>
                  <a:pt x="0" y="566"/>
                  <a:pt x="1" y="575"/>
                </a:cubicBezTo>
                <a:cubicBezTo>
                  <a:pt x="1092" y="575"/>
                  <a:pt x="1092" y="575"/>
                  <a:pt x="1092" y="575"/>
                </a:cubicBezTo>
                <a:cubicBezTo>
                  <a:pt x="1092" y="566"/>
                  <a:pt x="1092" y="556"/>
                  <a:pt x="1092" y="546"/>
                </a:cubicBezTo>
                <a:cubicBezTo>
                  <a:pt x="1092" y="245"/>
                  <a:pt x="848" y="0"/>
                  <a:pt x="546" y="0"/>
                </a:cubicBezTo>
              </a:path>
            </a:pathLst>
          </a:custGeom>
          <a:solidFill>
            <a:schemeClr val="accent1">
              <a:lumMod val="10000"/>
              <a:lumOff val="90000"/>
              <a:alpha val="69804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字魂36号-正文宋楷" panose="00000500000000000000" pitchFamily="2" charset="-122"/>
              <a:ea typeface="字魂36号-正文宋楷" panose="00000500000000000000" pitchFamily="2" charset="-122"/>
              <a:sym typeface="字魂36号-正文宋楷" panose="00000500000000000000" pitchFamily="2" charset="-122"/>
            </a:endParaRPr>
          </a:p>
        </p:txBody>
      </p:sp>
      <p:sp>
        <p:nvSpPr>
          <p:cNvPr id="7" name="Freeform 7"/>
          <p:cNvSpPr/>
          <p:nvPr/>
        </p:nvSpPr>
        <p:spPr bwMode="auto">
          <a:xfrm>
            <a:off x="-714525" y="3020266"/>
            <a:ext cx="8707120" cy="3893495"/>
          </a:xfrm>
          <a:custGeom>
            <a:avLst/>
            <a:gdLst>
              <a:gd name="T0" fmla="*/ 439 w 877"/>
              <a:gd name="T1" fmla="*/ 0 h 462"/>
              <a:gd name="T2" fmla="*/ 0 w 877"/>
              <a:gd name="T3" fmla="*/ 439 h 462"/>
              <a:gd name="T4" fmla="*/ 1 w 877"/>
              <a:gd name="T5" fmla="*/ 462 h 462"/>
              <a:gd name="T6" fmla="*/ 876 w 877"/>
              <a:gd name="T7" fmla="*/ 462 h 462"/>
              <a:gd name="T8" fmla="*/ 877 w 877"/>
              <a:gd name="T9" fmla="*/ 439 h 462"/>
              <a:gd name="T10" fmla="*/ 439 w 877"/>
              <a:gd name="T11" fmla="*/ 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77" h="462">
                <a:moveTo>
                  <a:pt x="439" y="0"/>
                </a:moveTo>
                <a:cubicBezTo>
                  <a:pt x="197" y="0"/>
                  <a:pt x="0" y="197"/>
                  <a:pt x="0" y="439"/>
                </a:cubicBezTo>
                <a:cubicBezTo>
                  <a:pt x="0" y="446"/>
                  <a:pt x="0" y="454"/>
                  <a:pt x="1" y="462"/>
                </a:cubicBezTo>
                <a:cubicBezTo>
                  <a:pt x="876" y="462"/>
                  <a:pt x="876" y="462"/>
                  <a:pt x="876" y="462"/>
                </a:cubicBezTo>
                <a:cubicBezTo>
                  <a:pt x="877" y="454"/>
                  <a:pt x="877" y="446"/>
                  <a:pt x="877" y="439"/>
                </a:cubicBezTo>
                <a:cubicBezTo>
                  <a:pt x="877" y="197"/>
                  <a:pt x="681" y="0"/>
                  <a:pt x="439" y="0"/>
                </a:cubicBezTo>
                <a:close/>
              </a:path>
            </a:pathLst>
          </a:custGeom>
          <a:solidFill>
            <a:schemeClr val="tx2">
              <a:alpha val="69804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字魂36号-正文宋楷" panose="00000500000000000000" pitchFamily="2" charset="-122"/>
              <a:ea typeface="字魂36号-正文宋楷" panose="00000500000000000000" pitchFamily="2" charset="-122"/>
              <a:sym typeface="字魂36号-正文宋楷" panose="00000500000000000000" pitchFamily="2" charset="-122"/>
            </a:endParaRPr>
          </a:p>
        </p:txBody>
      </p:sp>
      <p:sp>
        <p:nvSpPr>
          <p:cNvPr id="8" name="Freeform 5"/>
          <p:cNvSpPr/>
          <p:nvPr/>
        </p:nvSpPr>
        <p:spPr bwMode="auto">
          <a:xfrm>
            <a:off x="5191668" y="2673039"/>
            <a:ext cx="7755216" cy="4184961"/>
          </a:xfrm>
          <a:custGeom>
            <a:avLst/>
            <a:gdLst>
              <a:gd name="T0" fmla="*/ 1215 w 2430"/>
              <a:gd name="T1" fmla="*/ 0 h 1311"/>
              <a:gd name="T2" fmla="*/ 0 w 2430"/>
              <a:gd name="T3" fmla="*/ 1215 h 1311"/>
              <a:gd name="T4" fmla="*/ 4 w 2430"/>
              <a:gd name="T5" fmla="*/ 1311 h 1311"/>
              <a:gd name="T6" fmla="*/ 2427 w 2430"/>
              <a:gd name="T7" fmla="*/ 1311 h 1311"/>
              <a:gd name="T8" fmla="*/ 2430 w 2430"/>
              <a:gd name="T9" fmla="*/ 1215 h 1311"/>
              <a:gd name="T10" fmla="*/ 1215 w 2430"/>
              <a:gd name="T11" fmla="*/ 0 h 1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30" h="1311">
                <a:moveTo>
                  <a:pt x="1215" y="0"/>
                </a:moveTo>
                <a:cubicBezTo>
                  <a:pt x="544" y="0"/>
                  <a:pt x="0" y="544"/>
                  <a:pt x="0" y="1215"/>
                </a:cubicBezTo>
                <a:cubicBezTo>
                  <a:pt x="0" y="1247"/>
                  <a:pt x="2" y="1279"/>
                  <a:pt x="4" y="1311"/>
                </a:cubicBezTo>
                <a:cubicBezTo>
                  <a:pt x="2427" y="1311"/>
                  <a:pt x="2427" y="1311"/>
                  <a:pt x="2427" y="1311"/>
                </a:cubicBezTo>
                <a:cubicBezTo>
                  <a:pt x="2429" y="1279"/>
                  <a:pt x="2430" y="1247"/>
                  <a:pt x="2430" y="1215"/>
                </a:cubicBezTo>
                <a:cubicBezTo>
                  <a:pt x="2430" y="544"/>
                  <a:pt x="1886" y="0"/>
                  <a:pt x="1215" y="0"/>
                </a:cubicBezTo>
              </a:path>
            </a:pathLst>
          </a:custGeom>
          <a:solidFill>
            <a:schemeClr val="tx2">
              <a:lumMod val="20000"/>
              <a:lumOff val="80000"/>
              <a:alpha val="69804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字魂36号-正文宋楷" panose="00000500000000000000" pitchFamily="2" charset="-122"/>
              <a:ea typeface="字魂36号-正文宋楷" panose="00000500000000000000" pitchFamily="2" charset="-122"/>
              <a:sym typeface="字魂36号-正文宋楷" panose="00000500000000000000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4839" y="902176"/>
            <a:ext cx="9220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 spc="300" dirty="0">
                <a:solidFill>
                  <a:srgbClr val="565C5B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Open Sans" panose="020B0606030504020204" pitchFamily="34" charset="0"/>
                <a:sym typeface="字魂36号-正文宋楷" panose="00000500000000000000" pitchFamily="2" charset="-122"/>
              </a:rPr>
              <a:t>02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54273" y="932954"/>
            <a:ext cx="3323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字魂36号-正文宋楷" panose="00000500000000000000" pitchFamily="2" charset="-122"/>
                <a:ea typeface="字魂36号-正文宋楷" panose="00000500000000000000" pitchFamily="2" charset="-122"/>
                <a:sym typeface="字魂36号-正文宋楷" panose="00000500000000000000" pitchFamily="2" charset="-122"/>
              </a:rPr>
              <a:t>RESPONSIVE</a:t>
            </a:r>
            <a:endParaRPr lang="en-US" sz="4000" dirty="0">
              <a:latin typeface="字魂36号-正文宋楷" panose="00000500000000000000" pitchFamily="2" charset="-122"/>
              <a:ea typeface="字魂36号-正文宋楷" panose="00000500000000000000" pitchFamily="2" charset="-122"/>
              <a:sym typeface="字魂36号-正文宋楷" panose="00000500000000000000" pitchFamily="2" charset="-122"/>
            </a:endParaRPr>
          </a:p>
        </p:txBody>
      </p:sp>
      <p:pic>
        <p:nvPicPr>
          <p:cNvPr id="2" name="Picture 2" descr="Hướng dẫn từ A-Z về Responsive Web Design cho người mớiZ.com Cloud – Tốc Độ  Cao Khởi Tạo Nhanh Chóng">
            <a:extLst>
              <a:ext uri="{FF2B5EF4-FFF2-40B4-BE49-F238E27FC236}">
                <a16:creationId xmlns:a16="http://schemas.microsoft.com/office/drawing/2014/main" id="{8DDC591A-43BB-C8A2-80ED-BB6D57FA3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626" y="2576571"/>
            <a:ext cx="7776014" cy="437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B305140-81FE-B69F-1EF0-64643B597C1C}"/>
              </a:ext>
            </a:extLst>
          </p:cNvPr>
          <p:cNvGrpSpPr/>
          <p:nvPr/>
        </p:nvGrpSpPr>
        <p:grpSpPr>
          <a:xfrm>
            <a:off x="1031443" y="2189765"/>
            <a:ext cx="2245660" cy="4546315"/>
            <a:chOff x="18223908" y="3214668"/>
            <a:chExt cx="7266425" cy="14710811"/>
          </a:xfrm>
          <a:effectLst>
            <a:reflection blurRad="6350" stA="35000" endPos="15000" dir="5400000" sy="-100000" algn="bl" rotWithShape="0"/>
          </a:effectLst>
        </p:grpSpPr>
        <p:sp>
          <p:nvSpPr>
            <p:cNvPr id="36" name="Shape 6">
              <a:extLst>
                <a:ext uri="{FF2B5EF4-FFF2-40B4-BE49-F238E27FC236}">
                  <a16:creationId xmlns:a16="http://schemas.microsoft.com/office/drawing/2014/main" id="{7BD404F7-5B53-50D5-DE1E-55EE19F79553}"/>
                </a:ext>
              </a:extLst>
            </p:cNvPr>
            <p:cNvSpPr/>
            <p:nvPr/>
          </p:nvSpPr>
          <p:spPr>
            <a:xfrm>
              <a:off x="18287967" y="3225345"/>
              <a:ext cx="7127581" cy="14691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4" y="18917"/>
                  </a:moveTo>
                  <a:lnTo>
                    <a:pt x="1239" y="18917"/>
                  </a:lnTo>
                  <a:lnTo>
                    <a:pt x="1239" y="2586"/>
                  </a:lnTo>
                  <a:lnTo>
                    <a:pt x="20214" y="2586"/>
                  </a:lnTo>
                  <a:cubicBezTo>
                    <a:pt x="20214" y="2586"/>
                    <a:pt x="20214" y="18917"/>
                    <a:pt x="20214" y="18917"/>
                  </a:cubicBezTo>
                  <a:close/>
                  <a:moveTo>
                    <a:pt x="18332" y="0"/>
                  </a:moveTo>
                  <a:lnTo>
                    <a:pt x="3268" y="0"/>
                  </a:lnTo>
                  <a:cubicBezTo>
                    <a:pt x="1466" y="0"/>
                    <a:pt x="0" y="711"/>
                    <a:pt x="0" y="1586"/>
                  </a:cubicBezTo>
                  <a:lnTo>
                    <a:pt x="0" y="20014"/>
                  </a:lnTo>
                  <a:cubicBezTo>
                    <a:pt x="0" y="20889"/>
                    <a:pt x="1466" y="21600"/>
                    <a:pt x="3268" y="21600"/>
                  </a:cubicBezTo>
                  <a:lnTo>
                    <a:pt x="18332" y="21600"/>
                  </a:lnTo>
                  <a:cubicBezTo>
                    <a:pt x="20134" y="21600"/>
                    <a:pt x="21600" y="20889"/>
                    <a:pt x="21600" y="20014"/>
                  </a:cubicBezTo>
                  <a:lnTo>
                    <a:pt x="21600" y="1586"/>
                  </a:lnTo>
                  <a:cubicBezTo>
                    <a:pt x="21600" y="711"/>
                    <a:pt x="20134" y="0"/>
                    <a:pt x="18332" y="0"/>
                  </a:cubicBezTo>
                  <a:close/>
                </a:path>
              </a:pathLst>
            </a:custGeom>
            <a:solidFill>
              <a:srgbClr val="F3DCB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" name="Shape 7">
              <a:extLst>
                <a:ext uri="{FF2B5EF4-FFF2-40B4-BE49-F238E27FC236}">
                  <a16:creationId xmlns:a16="http://schemas.microsoft.com/office/drawing/2014/main" id="{D1266CEB-72A4-DFE2-1601-180629FAC6D7}"/>
                </a:ext>
              </a:extLst>
            </p:cNvPr>
            <p:cNvSpPr/>
            <p:nvPr/>
          </p:nvSpPr>
          <p:spPr>
            <a:xfrm>
              <a:off x="18405409" y="3342786"/>
              <a:ext cx="6893836" cy="1445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33" y="19049"/>
                  </a:moveTo>
                  <a:lnTo>
                    <a:pt x="914" y="19049"/>
                  </a:lnTo>
                  <a:lnTo>
                    <a:pt x="914" y="2453"/>
                  </a:lnTo>
                  <a:lnTo>
                    <a:pt x="20533" y="2453"/>
                  </a:lnTo>
                  <a:cubicBezTo>
                    <a:pt x="20533" y="2453"/>
                    <a:pt x="20533" y="19049"/>
                    <a:pt x="20533" y="19049"/>
                  </a:cubicBezTo>
                  <a:close/>
                  <a:moveTo>
                    <a:pt x="18587" y="0"/>
                  </a:moveTo>
                  <a:lnTo>
                    <a:pt x="3013" y="0"/>
                  </a:lnTo>
                  <a:cubicBezTo>
                    <a:pt x="1349" y="0"/>
                    <a:pt x="0" y="643"/>
                    <a:pt x="0" y="1437"/>
                  </a:cubicBezTo>
                  <a:lnTo>
                    <a:pt x="0" y="20163"/>
                  </a:lnTo>
                  <a:cubicBezTo>
                    <a:pt x="0" y="20957"/>
                    <a:pt x="1349" y="21600"/>
                    <a:pt x="3013" y="21600"/>
                  </a:cubicBezTo>
                  <a:lnTo>
                    <a:pt x="18587" y="21600"/>
                  </a:lnTo>
                  <a:cubicBezTo>
                    <a:pt x="20251" y="21600"/>
                    <a:pt x="21600" y="20957"/>
                    <a:pt x="21600" y="20163"/>
                  </a:cubicBezTo>
                  <a:lnTo>
                    <a:pt x="21600" y="1437"/>
                  </a:lnTo>
                  <a:cubicBezTo>
                    <a:pt x="21600" y="643"/>
                    <a:pt x="20251" y="0"/>
                    <a:pt x="18587" y="0"/>
                  </a:cubicBezTo>
                  <a:close/>
                </a:path>
              </a:pathLst>
            </a:custGeom>
            <a:solidFill>
              <a:srgbClr val="F5F6F7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" name="Shape 8">
              <a:extLst>
                <a:ext uri="{FF2B5EF4-FFF2-40B4-BE49-F238E27FC236}">
                  <a16:creationId xmlns:a16="http://schemas.microsoft.com/office/drawing/2014/main" id="{5F8F5469-1942-C675-F04D-1B03A060541B}"/>
                </a:ext>
              </a:extLst>
            </p:cNvPr>
            <p:cNvSpPr/>
            <p:nvPr/>
          </p:nvSpPr>
          <p:spPr>
            <a:xfrm>
              <a:off x="18490821" y="3428198"/>
              <a:ext cx="6726856" cy="14291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78" y="20273"/>
                  </a:moveTo>
                  <a:cubicBezTo>
                    <a:pt x="21278" y="20921"/>
                    <a:pt x="20158" y="21449"/>
                    <a:pt x="18780" y="21449"/>
                  </a:cubicBezTo>
                  <a:lnTo>
                    <a:pt x="2820" y="21449"/>
                  </a:lnTo>
                  <a:cubicBezTo>
                    <a:pt x="1442" y="21449"/>
                    <a:pt x="322" y="20921"/>
                    <a:pt x="322" y="20273"/>
                  </a:cubicBezTo>
                  <a:lnTo>
                    <a:pt x="322" y="1327"/>
                  </a:lnTo>
                  <a:cubicBezTo>
                    <a:pt x="322" y="679"/>
                    <a:pt x="1442" y="151"/>
                    <a:pt x="2820" y="151"/>
                  </a:cubicBezTo>
                  <a:lnTo>
                    <a:pt x="18780" y="151"/>
                  </a:lnTo>
                  <a:cubicBezTo>
                    <a:pt x="20158" y="151"/>
                    <a:pt x="21278" y="679"/>
                    <a:pt x="21278" y="1327"/>
                  </a:cubicBezTo>
                  <a:cubicBezTo>
                    <a:pt x="21278" y="1327"/>
                    <a:pt x="21278" y="20273"/>
                    <a:pt x="21278" y="20273"/>
                  </a:cubicBezTo>
                  <a:close/>
                  <a:moveTo>
                    <a:pt x="18780" y="0"/>
                  </a:moveTo>
                  <a:lnTo>
                    <a:pt x="2820" y="0"/>
                  </a:lnTo>
                  <a:cubicBezTo>
                    <a:pt x="1265" y="0"/>
                    <a:pt x="0" y="595"/>
                    <a:pt x="0" y="1327"/>
                  </a:cubicBezTo>
                  <a:lnTo>
                    <a:pt x="0" y="20273"/>
                  </a:lnTo>
                  <a:cubicBezTo>
                    <a:pt x="0" y="21005"/>
                    <a:pt x="1265" y="21600"/>
                    <a:pt x="2820" y="21600"/>
                  </a:cubicBezTo>
                  <a:lnTo>
                    <a:pt x="18780" y="21600"/>
                  </a:lnTo>
                  <a:cubicBezTo>
                    <a:pt x="20335" y="21600"/>
                    <a:pt x="21600" y="21005"/>
                    <a:pt x="21600" y="20273"/>
                  </a:cubicBezTo>
                  <a:lnTo>
                    <a:pt x="21600" y="1327"/>
                  </a:lnTo>
                  <a:cubicBezTo>
                    <a:pt x="21600" y="595"/>
                    <a:pt x="20335" y="0"/>
                    <a:pt x="18780" y="0"/>
                  </a:cubicBezTo>
                  <a:close/>
                </a:path>
              </a:pathLst>
            </a:custGeom>
            <a:gradFill>
              <a:gsLst>
                <a:gs pos="4000">
                  <a:srgbClr val="EDE6D8"/>
                </a:gs>
                <a:gs pos="24000">
                  <a:srgbClr val="F5F0E8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" name="Shape 9">
              <a:extLst>
                <a:ext uri="{FF2B5EF4-FFF2-40B4-BE49-F238E27FC236}">
                  <a16:creationId xmlns:a16="http://schemas.microsoft.com/office/drawing/2014/main" id="{854D9AEC-0463-91B1-22F2-9D6EE8355FD6}"/>
                </a:ext>
              </a:extLst>
            </p:cNvPr>
            <p:cNvSpPr/>
            <p:nvPr/>
          </p:nvSpPr>
          <p:spPr>
            <a:xfrm>
              <a:off x="21298748" y="16421528"/>
              <a:ext cx="1118365" cy="1118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564"/>
                  </a:moveTo>
                  <a:cubicBezTo>
                    <a:pt x="5408" y="20564"/>
                    <a:pt x="1036" y="16193"/>
                    <a:pt x="1036" y="10800"/>
                  </a:cubicBezTo>
                  <a:cubicBezTo>
                    <a:pt x="1036" y="5408"/>
                    <a:pt x="5408" y="1036"/>
                    <a:pt x="10800" y="1036"/>
                  </a:cubicBezTo>
                  <a:cubicBezTo>
                    <a:pt x="16193" y="1036"/>
                    <a:pt x="20564" y="5408"/>
                    <a:pt x="20564" y="10800"/>
                  </a:cubicBezTo>
                  <a:cubicBezTo>
                    <a:pt x="20564" y="16193"/>
                    <a:pt x="16193" y="20564"/>
                    <a:pt x="10800" y="20564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A38A5C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" name="Shape 10">
              <a:extLst>
                <a:ext uri="{FF2B5EF4-FFF2-40B4-BE49-F238E27FC236}">
                  <a16:creationId xmlns:a16="http://schemas.microsoft.com/office/drawing/2014/main" id="{8C389C6F-DB1D-4D6B-B44F-DAE1D8ACC280}"/>
                </a:ext>
              </a:extLst>
            </p:cNvPr>
            <p:cNvSpPr/>
            <p:nvPr/>
          </p:nvSpPr>
          <p:spPr>
            <a:xfrm>
              <a:off x="21341454" y="16421528"/>
              <a:ext cx="914946" cy="363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3" y="21600"/>
                  </a:moveTo>
                  <a:cubicBezTo>
                    <a:pt x="2977" y="10785"/>
                    <a:pt x="7227" y="3185"/>
                    <a:pt x="12183" y="3185"/>
                  </a:cubicBezTo>
                  <a:cubicBezTo>
                    <a:pt x="15317" y="3185"/>
                    <a:pt x="18168" y="6227"/>
                    <a:pt x="20297" y="11195"/>
                  </a:cubicBezTo>
                  <a:lnTo>
                    <a:pt x="21600" y="9940"/>
                  </a:lnTo>
                  <a:cubicBezTo>
                    <a:pt x="19205" y="3808"/>
                    <a:pt x="15872" y="0"/>
                    <a:pt x="12183" y="0"/>
                  </a:cubicBezTo>
                  <a:cubicBezTo>
                    <a:pt x="6697" y="0"/>
                    <a:pt x="1993" y="8418"/>
                    <a:pt x="0" y="20398"/>
                  </a:cubicBezTo>
                  <a:cubicBezTo>
                    <a:pt x="0" y="20398"/>
                    <a:pt x="1173" y="21600"/>
                    <a:pt x="1173" y="21600"/>
                  </a:cubicBezTo>
                  <a:close/>
                </a:path>
              </a:pathLst>
            </a:custGeom>
            <a:gradFill>
              <a:gsLst>
                <a:gs pos="4000">
                  <a:srgbClr val="A38A5C"/>
                </a:gs>
                <a:gs pos="58000">
                  <a:srgbClr val="ECDCAA"/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" name="Shape 11">
              <a:extLst>
                <a:ext uri="{FF2B5EF4-FFF2-40B4-BE49-F238E27FC236}">
                  <a16:creationId xmlns:a16="http://schemas.microsoft.com/office/drawing/2014/main" id="{CA81B4F9-B194-9C5C-56DE-3107DCC197DC}"/>
                </a:ext>
              </a:extLst>
            </p:cNvPr>
            <p:cNvSpPr/>
            <p:nvPr/>
          </p:nvSpPr>
          <p:spPr>
            <a:xfrm>
              <a:off x="21715132" y="17435797"/>
              <a:ext cx="392475" cy="107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24" y="0"/>
                  </a:moveTo>
                  <a:cubicBezTo>
                    <a:pt x="16358" y="6931"/>
                    <a:pt x="12100" y="10861"/>
                    <a:pt x="7589" y="10861"/>
                  </a:cubicBezTo>
                  <a:cubicBezTo>
                    <a:pt x="5232" y="10861"/>
                    <a:pt x="2944" y="9787"/>
                    <a:pt x="759" y="7778"/>
                  </a:cubicBezTo>
                  <a:lnTo>
                    <a:pt x="0" y="18164"/>
                  </a:lnTo>
                  <a:cubicBezTo>
                    <a:pt x="2428" y="20403"/>
                    <a:pt x="4971" y="21600"/>
                    <a:pt x="7589" y="21600"/>
                  </a:cubicBezTo>
                  <a:cubicBezTo>
                    <a:pt x="12639" y="21600"/>
                    <a:pt x="17397" y="17153"/>
                    <a:pt x="21600" y="9315"/>
                  </a:cubicBezTo>
                  <a:cubicBezTo>
                    <a:pt x="21600" y="9315"/>
                    <a:pt x="20124" y="0"/>
                    <a:pt x="20124" y="0"/>
                  </a:cubicBezTo>
                  <a:close/>
                </a:path>
              </a:pathLst>
            </a:custGeom>
            <a:gradFill>
              <a:gsLst>
                <a:gs pos="4000">
                  <a:srgbClr val="A38A5C"/>
                </a:gs>
                <a:gs pos="58000">
                  <a:srgbClr val="ECDCAA"/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" name="Shape 12">
              <a:extLst>
                <a:ext uri="{FF2B5EF4-FFF2-40B4-BE49-F238E27FC236}">
                  <a16:creationId xmlns:a16="http://schemas.microsoft.com/office/drawing/2014/main" id="{91EAAB04-E37A-D589-8015-7D78F907666C}"/>
                </a:ext>
              </a:extLst>
            </p:cNvPr>
            <p:cNvSpPr/>
            <p:nvPr/>
          </p:nvSpPr>
          <p:spPr>
            <a:xfrm>
              <a:off x="18277291" y="3214668"/>
              <a:ext cx="7146526" cy="14710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8" y="199"/>
                  </a:moveTo>
                  <a:cubicBezTo>
                    <a:pt x="1702" y="199"/>
                    <a:pt x="411" y="827"/>
                    <a:pt x="411" y="1597"/>
                  </a:cubicBezTo>
                  <a:lnTo>
                    <a:pt x="411" y="20003"/>
                  </a:lnTo>
                  <a:cubicBezTo>
                    <a:pt x="411" y="20774"/>
                    <a:pt x="1702" y="21401"/>
                    <a:pt x="3288" y="21401"/>
                  </a:cubicBezTo>
                  <a:lnTo>
                    <a:pt x="18312" y="21401"/>
                  </a:lnTo>
                  <a:cubicBezTo>
                    <a:pt x="19899" y="21401"/>
                    <a:pt x="21190" y="20774"/>
                    <a:pt x="21190" y="20003"/>
                  </a:cubicBezTo>
                  <a:lnTo>
                    <a:pt x="21190" y="1597"/>
                  </a:lnTo>
                  <a:cubicBezTo>
                    <a:pt x="21190" y="827"/>
                    <a:pt x="19899" y="199"/>
                    <a:pt x="18312" y="199"/>
                  </a:cubicBezTo>
                  <a:cubicBezTo>
                    <a:pt x="18312" y="199"/>
                    <a:pt x="3288" y="199"/>
                    <a:pt x="3288" y="199"/>
                  </a:cubicBezTo>
                  <a:close/>
                  <a:moveTo>
                    <a:pt x="18312" y="21428"/>
                  </a:moveTo>
                  <a:lnTo>
                    <a:pt x="3288" y="21428"/>
                  </a:lnTo>
                  <a:cubicBezTo>
                    <a:pt x="1670" y="21428"/>
                    <a:pt x="353" y="20789"/>
                    <a:pt x="353" y="20003"/>
                  </a:cubicBezTo>
                  <a:lnTo>
                    <a:pt x="353" y="1597"/>
                  </a:lnTo>
                  <a:cubicBezTo>
                    <a:pt x="353" y="811"/>
                    <a:pt x="1670" y="172"/>
                    <a:pt x="3288" y="172"/>
                  </a:cubicBezTo>
                  <a:lnTo>
                    <a:pt x="18312" y="172"/>
                  </a:lnTo>
                  <a:cubicBezTo>
                    <a:pt x="19930" y="172"/>
                    <a:pt x="21247" y="811"/>
                    <a:pt x="21247" y="1597"/>
                  </a:cubicBezTo>
                  <a:lnTo>
                    <a:pt x="21247" y="20003"/>
                  </a:lnTo>
                  <a:cubicBezTo>
                    <a:pt x="21247" y="20789"/>
                    <a:pt x="19930" y="21428"/>
                    <a:pt x="18312" y="21428"/>
                  </a:cubicBezTo>
                  <a:close/>
                  <a:moveTo>
                    <a:pt x="3288" y="28"/>
                  </a:moveTo>
                  <a:cubicBezTo>
                    <a:pt x="1507" y="28"/>
                    <a:pt x="57" y="732"/>
                    <a:pt x="57" y="1597"/>
                  </a:cubicBezTo>
                  <a:lnTo>
                    <a:pt x="57" y="20003"/>
                  </a:lnTo>
                  <a:cubicBezTo>
                    <a:pt x="57" y="20868"/>
                    <a:pt x="1507" y="21572"/>
                    <a:pt x="3288" y="21572"/>
                  </a:cubicBezTo>
                  <a:lnTo>
                    <a:pt x="18312" y="21572"/>
                  </a:lnTo>
                  <a:cubicBezTo>
                    <a:pt x="20093" y="21572"/>
                    <a:pt x="21543" y="20868"/>
                    <a:pt x="21543" y="20003"/>
                  </a:cubicBezTo>
                  <a:lnTo>
                    <a:pt x="21543" y="1597"/>
                  </a:lnTo>
                  <a:cubicBezTo>
                    <a:pt x="21543" y="732"/>
                    <a:pt x="20093" y="28"/>
                    <a:pt x="18312" y="28"/>
                  </a:cubicBezTo>
                  <a:cubicBezTo>
                    <a:pt x="18312" y="28"/>
                    <a:pt x="3288" y="28"/>
                    <a:pt x="3288" y="28"/>
                  </a:cubicBezTo>
                  <a:close/>
                  <a:moveTo>
                    <a:pt x="18312" y="21600"/>
                  </a:moveTo>
                  <a:lnTo>
                    <a:pt x="3288" y="21600"/>
                  </a:lnTo>
                  <a:cubicBezTo>
                    <a:pt x="1475" y="21600"/>
                    <a:pt x="0" y="20883"/>
                    <a:pt x="0" y="20003"/>
                  </a:cubicBezTo>
                  <a:lnTo>
                    <a:pt x="0" y="1597"/>
                  </a:lnTo>
                  <a:cubicBezTo>
                    <a:pt x="0" y="717"/>
                    <a:pt x="1475" y="0"/>
                    <a:pt x="3288" y="0"/>
                  </a:cubicBezTo>
                  <a:lnTo>
                    <a:pt x="18312" y="0"/>
                  </a:lnTo>
                  <a:cubicBezTo>
                    <a:pt x="20125" y="0"/>
                    <a:pt x="21600" y="717"/>
                    <a:pt x="21600" y="1597"/>
                  </a:cubicBezTo>
                  <a:lnTo>
                    <a:pt x="21600" y="20003"/>
                  </a:lnTo>
                  <a:cubicBezTo>
                    <a:pt x="21600" y="20883"/>
                    <a:pt x="20125" y="21600"/>
                    <a:pt x="18312" y="21600"/>
                  </a:cubicBezTo>
                  <a:close/>
                </a:path>
              </a:pathLst>
            </a:custGeom>
            <a:solidFill>
              <a:srgbClr val="D6B992">
                <a:alpha val="6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" name="Freeform 94">
              <a:extLst>
                <a:ext uri="{FF2B5EF4-FFF2-40B4-BE49-F238E27FC236}">
                  <a16:creationId xmlns:a16="http://schemas.microsoft.com/office/drawing/2014/main" id="{DCEE733B-782A-97FB-0E63-F4C84F6A6D0E}"/>
                </a:ext>
              </a:extLst>
            </p:cNvPr>
            <p:cNvSpPr/>
            <p:nvPr/>
          </p:nvSpPr>
          <p:spPr>
            <a:xfrm>
              <a:off x="18832469" y="5104412"/>
              <a:ext cx="6069982" cy="169787"/>
            </a:xfrm>
            <a:custGeom>
              <a:avLst/>
              <a:gdLst>
                <a:gd name="connsiteX0" fmla="*/ 884246 w 7220398"/>
                <a:gd name="connsiteY0" fmla="*/ 101599 h 201966"/>
                <a:gd name="connsiteX1" fmla="*/ 932171 w 7220398"/>
                <a:gd name="connsiteY1" fmla="*/ 121452 h 201966"/>
                <a:gd name="connsiteX2" fmla="*/ 884273 w 7220398"/>
                <a:gd name="connsiteY2" fmla="*/ 169391 h 201966"/>
                <a:gd name="connsiteX3" fmla="*/ 836321 w 7220398"/>
                <a:gd name="connsiteY3" fmla="*/ 121452 h 201966"/>
                <a:gd name="connsiteX4" fmla="*/ 884246 w 7220398"/>
                <a:gd name="connsiteY4" fmla="*/ 101599 h 201966"/>
                <a:gd name="connsiteX5" fmla="*/ 628020 w 7220398"/>
                <a:gd name="connsiteY5" fmla="*/ 50800 h 201966"/>
                <a:gd name="connsiteX6" fmla="*/ 684541 w 7220398"/>
                <a:gd name="connsiteY6" fmla="*/ 107306 h 201966"/>
                <a:gd name="connsiteX7" fmla="*/ 628020 w 7220398"/>
                <a:gd name="connsiteY7" fmla="*/ 163823 h 201966"/>
                <a:gd name="connsiteX8" fmla="*/ 571500 w 7220398"/>
                <a:gd name="connsiteY8" fmla="*/ 107306 h 201966"/>
                <a:gd name="connsiteX9" fmla="*/ 628020 w 7220398"/>
                <a:gd name="connsiteY9" fmla="*/ 50800 h 201966"/>
                <a:gd name="connsiteX10" fmla="*/ 488318 w 7220398"/>
                <a:gd name="connsiteY10" fmla="*/ 50800 h 201966"/>
                <a:gd name="connsiteX11" fmla="*/ 544837 w 7220398"/>
                <a:gd name="connsiteY11" fmla="*/ 107306 h 201966"/>
                <a:gd name="connsiteX12" fmla="*/ 488318 w 7220398"/>
                <a:gd name="connsiteY12" fmla="*/ 163823 h 201966"/>
                <a:gd name="connsiteX13" fmla="*/ 431800 w 7220398"/>
                <a:gd name="connsiteY13" fmla="*/ 107306 h 201966"/>
                <a:gd name="connsiteX14" fmla="*/ 488318 w 7220398"/>
                <a:gd name="connsiteY14" fmla="*/ 50800 h 201966"/>
                <a:gd name="connsiteX15" fmla="*/ 348620 w 7220398"/>
                <a:gd name="connsiteY15" fmla="*/ 50800 h 201966"/>
                <a:gd name="connsiteX16" fmla="*/ 405141 w 7220398"/>
                <a:gd name="connsiteY16" fmla="*/ 107306 h 201966"/>
                <a:gd name="connsiteX17" fmla="*/ 348620 w 7220398"/>
                <a:gd name="connsiteY17" fmla="*/ 163823 h 201966"/>
                <a:gd name="connsiteX18" fmla="*/ 292100 w 7220398"/>
                <a:gd name="connsiteY18" fmla="*/ 107306 h 201966"/>
                <a:gd name="connsiteX19" fmla="*/ 348620 w 7220398"/>
                <a:gd name="connsiteY19" fmla="*/ 50800 h 201966"/>
                <a:gd name="connsiteX20" fmla="*/ 196222 w 7220398"/>
                <a:gd name="connsiteY20" fmla="*/ 50800 h 201966"/>
                <a:gd name="connsiteX21" fmla="*/ 252713 w 7220398"/>
                <a:gd name="connsiteY21" fmla="*/ 107306 h 201966"/>
                <a:gd name="connsiteX22" fmla="*/ 196222 w 7220398"/>
                <a:gd name="connsiteY22" fmla="*/ 163823 h 201966"/>
                <a:gd name="connsiteX23" fmla="*/ 139700 w 7220398"/>
                <a:gd name="connsiteY23" fmla="*/ 107306 h 201966"/>
                <a:gd name="connsiteX24" fmla="*/ 196222 w 7220398"/>
                <a:gd name="connsiteY24" fmla="*/ 50800 h 201966"/>
                <a:gd name="connsiteX25" fmla="*/ 56517 w 7220398"/>
                <a:gd name="connsiteY25" fmla="*/ 50800 h 201966"/>
                <a:gd name="connsiteX26" fmla="*/ 113013 w 7220398"/>
                <a:gd name="connsiteY26" fmla="*/ 107306 h 201966"/>
                <a:gd name="connsiteX27" fmla="*/ 56517 w 7220398"/>
                <a:gd name="connsiteY27" fmla="*/ 163823 h 201966"/>
                <a:gd name="connsiteX28" fmla="*/ 0 w 7220398"/>
                <a:gd name="connsiteY28" fmla="*/ 107306 h 201966"/>
                <a:gd name="connsiteX29" fmla="*/ 56517 w 7220398"/>
                <a:gd name="connsiteY29" fmla="*/ 50800 h 201966"/>
                <a:gd name="connsiteX30" fmla="*/ 884231 w 7220398"/>
                <a:gd name="connsiteY30" fmla="*/ 50799 h 201966"/>
                <a:gd name="connsiteX31" fmla="*/ 968363 w 7220398"/>
                <a:gd name="connsiteY31" fmla="*/ 85665 h 201966"/>
                <a:gd name="connsiteX32" fmla="*/ 949994 w 7220398"/>
                <a:gd name="connsiteY32" fmla="*/ 104064 h 201966"/>
                <a:gd name="connsiteX33" fmla="*/ 818500 w 7220398"/>
                <a:gd name="connsiteY33" fmla="*/ 104064 h 201966"/>
                <a:gd name="connsiteX34" fmla="*/ 800100 w 7220398"/>
                <a:gd name="connsiteY34" fmla="*/ 85665 h 201966"/>
                <a:gd name="connsiteX35" fmla="*/ 884231 w 7220398"/>
                <a:gd name="connsiteY35" fmla="*/ 50799 h 201966"/>
                <a:gd name="connsiteX36" fmla="*/ 6760660 w 7220398"/>
                <a:gd name="connsiteY36" fmla="*/ 36283 h 201966"/>
                <a:gd name="connsiteX37" fmla="*/ 7080614 w 7220398"/>
                <a:gd name="connsiteY37" fmla="*/ 36283 h 201966"/>
                <a:gd name="connsiteX38" fmla="*/ 7088316 w 7220398"/>
                <a:gd name="connsiteY38" fmla="*/ 43991 h 201966"/>
                <a:gd name="connsiteX39" fmla="*/ 7088316 w 7220398"/>
                <a:gd name="connsiteY39" fmla="*/ 153938 h 201966"/>
                <a:gd name="connsiteX40" fmla="*/ 7080614 w 7220398"/>
                <a:gd name="connsiteY40" fmla="*/ 161645 h 201966"/>
                <a:gd name="connsiteX41" fmla="*/ 6760660 w 7220398"/>
                <a:gd name="connsiteY41" fmla="*/ 161645 h 201966"/>
                <a:gd name="connsiteX42" fmla="*/ 6752944 w 7220398"/>
                <a:gd name="connsiteY42" fmla="*/ 153938 h 201966"/>
                <a:gd name="connsiteX43" fmla="*/ 6752944 w 7220398"/>
                <a:gd name="connsiteY43" fmla="*/ 43991 h 201966"/>
                <a:gd name="connsiteX44" fmla="*/ 6760660 w 7220398"/>
                <a:gd name="connsiteY44" fmla="*/ 36283 h 201966"/>
                <a:gd name="connsiteX45" fmla="*/ 6750030 w 7220398"/>
                <a:gd name="connsiteY45" fmla="*/ 8275 h 201966"/>
                <a:gd name="connsiteX46" fmla="*/ 6726576 w 7220398"/>
                <a:gd name="connsiteY46" fmla="*/ 31726 h 201966"/>
                <a:gd name="connsiteX47" fmla="*/ 6726576 w 7220398"/>
                <a:gd name="connsiteY47" fmla="*/ 170241 h 201966"/>
                <a:gd name="connsiteX48" fmla="*/ 6750030 w 7220398"/>
                <a:gd name="connsiteY48" fmla="*/ 193691 h 201966"/>
                <a:gd name="connsiteX49" fmla="*/ 7153150 w 7220398"/>
                <a:gd name="connsiteY49" fmla="*/ 193691 h 201966"/>
                <a:gd name="connsiteX50" fmla="*/ 7176604 w 7220398"/>
                <a:gd name="connsiteY50" fmla="*/ 170241 h 201966"/>
                <a:gd name="connsiteX51" fmla="*/ 7176604 w 7220398"/>
                <a:gd name="connsiteY51" fmla="*/ 31726 h 201966"/>
                <a:gd name="connsiteX52" fmla="*/ 7153150 w 7220398"/>
                <a:gd name="connsiteY52" fmla="*/ 8275 h 201966"/>
                <a:gd name="connsiteX53" fmla="*/ 6750030 w 7220398"/>
                <a:gd name="connsiteY53" fmla="*/ 0 h 201966"/>
                <a:gd name="connsiteX54" fmla="*/ 7153150 w 7220398"/>
                <a:gd name="connsiteY54" fmla="*/ 0 h 201966"/>
                <a:gd name="connsiteX55" fmla="*/ 7184856 w 7220398"/>
                <a:gd name="connsiteY55" fmla="*/ 31726 h 201966"/>
                <a:gd name="connsiteX56" fmla="*/ 7184856 w 7220398"/>
                <a:gd name="connsiteY56" fmla="*/ 64134 h 201966"/>
                <a:gd name="connsiteX57" fmla="*/ 7220398 w 7220398"/>
                <a:gd name="connsiteY57" fmla="*/ 100983 h 201966"/>
                <a:gd name="connsiteX58" fmla="*/ 7184856 w 7220398"/>
                <a:gd name="connsiteY58" fmla="*/ 137833 h 201966"/>
                <a:gd name="connsiteX59" fmla="*/ 7184856 w 7220398"/>
                <a:gd name="connsiteY59" fmla="*/ 170241 h 201966"/>
                <a:gd name="connsiteX60" fmla="*/ 7153150 w 7220398"/>
                <a:gd name="connsiteY60" fmla="*/ 201966 h 201966"/>
                <a:gd name="connsiteX61" fmla="*/ 6750030 w 7220398"/>
                <a:gd name="connsiteY61" fmla="*/ 201966 h 201966"/>
                <a:gd name="connsiteX62" fmla="*/ 6718300 w 7220398"/>
                <a:gd name="connsiteY62" fmla="*/ 170241 h 201966"/>
                <a:gd name="connsiteX63" fmla="*/ 6718300 w 7220398"/>
                <a:gd name="connsiteY63" fmla="*/ 31726 h 201966"/>
                <a:gd name="connsiteX64" fmla="*/ 6750030 w 7220398"/>
                <a:gd name="connsiteY64" fmla="*/ 0 h 201966"/>
                <a:gd name="connsiteX65" fmla="*/ 881329 w 7220398"/>
                <a:gd name="connsiteY65" fmla="*/ 0 h 201966"/>
                <a:gd name="connsiteX66" fmla="*/ 1000659 w 7220398"/>
                <a:gd name="connsiteY66" fmla="*/ 49421 h 201966"/>
                <a:gd name="connsiteX67" fmla="*/ 982307 w 7220398"/>
                <a:gd name="connsiteY67" fmla="*/ 67782 h 201966"/>
                <a:gd name="connsiteX68" fmla="*/ 780319 w 7220398"/>
                <a:gd name="connsiteY68" fmla="*/ 67770 h 201966"/>
                <a:gd name="connsiteX69" fmla="*/ 762000 w 7220398"/>
                <a:gd name="connsiteY69" fmla="*/ 49421 h 201966"/>
                <a:gd name="connsiteX70" fmla="*/ 881329 w 7220398"/>
                <a:gd name="connsiteY70" fmla="*/ 0 h 20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7220398" h="201966">
                  <a:moveTo>
                    <a:pt x="884246" y="101599"/>
                  </a:moveTo>
                  <a:cubicBezTo>
                    <a:pt x="901595" y="101599"/>
                    <a:pt x="918943" y="108217"/>
                    <a:pt x="932171" y="121452"/>
                  </a:cubicBezTo>
                  <a:lnTo>
                    <a:pt x="884273" y="169391"/>
                  </a:lnTo>
                  <a:lnTo>
                    <a:pt x="836321" y="121452"/>
                  </a:lnTo>
                  <a:cubicBezTo>
                    <a:pt x="849549" y="108217"/>
                    <a:pt x="866897" y="101599"/>
                    <a:pt x="884246" y="101599"/>
                  </a:cubicBezTo>
                  <a:close/>
                  <a:moveTo>
                    <a:pt x="628020" y="50800"/>
                  </a:moveTo>
                  <a:cubicBezTo>
                    <a:pt x="659217" y="50800"/>
                    <a:pt x="684541" y="76094"/>
                    <a:pt x="684541" y="107306"/>
                  </a:cubicBezTo>
                  <a:cubicBezTo>
                    <a:pt x="684541" y="138529"/>
                    <a:pt x="659217" y="163823"/>
                    <a:pt x="628020" y="163823"/>
                  </a:cubicBezTo>
                  <a:cubicBezTo>
                    <a:pt x="596798" y="163823"/>
                    <a:pt x="571500" y="138529"/>
                    <a:pt x="571500" y="107306"/>
                  </a:cubicBezTo>
                  <a:cubicBezTo>
                    <a:pt x="571500" y="76094"/>
                    <a:pt x="596798" y="50800"/>
                    <a:pt x="628020" y="50800"/>
                  </a:cubicBezTo>
                  <a:close/>
                  <a:moveTo>
                    <a:pt x="488318" y="50800"/>
                  </a:moveTo>
                  <a:cubicBezTo>
                    <a:pt x="519540" y="50800"/>
                    <a:pt x="544837" y="76094"/>
                    <a:pt x="544837" y="107306"/>
                  </a:cubicBezTo>
                  <a:cubicBezTo>
                    <a:pt x="544837" y="138529"/>
                    <a:pt x="519540" y="163823"/>
                    <a:pt x="488318" y="163823"/>
                  </a:cubicBezTo>
                  <a:cubicBezTo>
                    <a:pt x="457123" y="163823"/>
                    <a:pt x="431800" y="138529"/>
                    <a:pt x="431800" y="107306"/>
                  </a:cubicBezTo>
                  <a:cubicBezTo>
                    <a:pt x="431800" y="76094"/>
                    <a:pt x="457123" y="50800"/>
                    <a:pt x="488318" y="50800"/>
                  </a:cubicBezTo>
                  <a:close/>
                  <a:moveTo>
                    <a:pt x="348620" y="50800"/>
                  </a:moveTo>
                  <a:cubicBezTo>
                    <a:pt x="379817" y="50800"/>
                    <a:pt x="405141" y="76094"/>
                    <a:pt x="405141" y="107306"/>
                  </a:cubicBezTo>
                  <a:cubicBezTo>
                    <a:pt x="405141" y="138529"/>
                    <a:pt x="379817" y="163823"/>
                    <a:pt x="348620" y="163823"/>
                  </a:cubicBezTo>
                  <a:cubicBezTo>
                    <a:pt x="317398" y="163823"/>
                    <a:pt x="292100" y="138529"/>
                    <a:pt x="292100" y="107306"/>
                  </a:cubicBezTo>
                  <a:cubicBezTo>
                    <a:pt x="292100" y="76094"/>
                    <a:pt x="317398" y="50800"/>
                    <a:pt x="348620" y="50800"/>
                  </a:cubicBezTo>
                  <a:close/>
                  <a:moveTo>
                    <a:pt x="196222" y="50800"/>
                  </a:moveTo>
                  <a:cubicBezTo>
                    <a:pt x="227416" y="50800"/>
                    <a:pt x="252713" y="76094"/>
                    <a:pt x="252713" y="107306"/>
                  </a:cubicBezTo>
                  <a:cubicBezTo>
                    <a:pt x="252713" y="138529"/>
                    <a:pt x="227416" y="163823"/>
                    <a:pt x="196222" y="163823"/>
                  </a:cubicBezTo>
                  <a:cubicBezTo>
                    <a:pt x="164971" y="163823"/>
                    <a:pt x="139700" y="138529"/>
                    <a:pt x="139700" y="107306"/>
                  </a:cubicBezTo>
                  <a:cubicBezTo>
                    <a:pt x="139700" y="76094"/>
                    <a:pt x="164971" y="50800"/>
                    <a:pt x="196222" y="50800"/>
                  </a:cubicBezTo>
                  <a:close/>
                  <a:moveTo>
                    <a:pt x="56517" y="50800"/>
                  </a:moveTo>
                  <a:cubicBezTo>
                    <a:pt x="87742" y="50800"/>
                    <a:pt x="113013" y="76094"/>
                    <a:pt x="113013" y="107306"/>
                  </a:cubicBezTo>
                  <a:cubicBezTo>
                    <a:pt x="113013" y="138529"/>
                    <a:pt x="87742" y="163823"/>
                    <a:pt x="56517" y="163823"/>
                  </a:cubicBezTo>
                  <a:cubicBezTo>
                    <a:pt x="25297" y="163823"/>
                    <a:pt x="0" y="138529"/>
                    <a:pt x="0" y="107306"/>
                  </a:cubicBezTo>
                  <a:cubicBezTo>
                    <a:pt x="0" y="76094"/>
                    <a:pt x="25297" y="50800"/>
                    <a:pt x="56517" y="50800"/>
                  </a:cubicBezTo>
                  <a:close/>
                  <a:moveTo>
                    <a:pt x="884231" y="50799"/>
                  </a:moveTo>
                  <a:cubicBezTo>
                    <a:pt x="914686" y="50799"/>
                    <a:pt x="945141" y="62421"/>
                    <a:pt x="968363" y="85665"/>
                  </a:cubicBezTo>
                  <a:lnTo>
                    <a:pt x="949994" y="104064"/>
                  </a:lnTo>
                  <a:cubicBezTo>
                    <a:pt x="913678" y="67746"/>
                    <a:pt x="854785" y="67746"/>
                    <a:pt x="818500" y="104064"/>
                  </a:cubicBezTo>
                  <a:lnTo>
                    <a:pt x="800100" y="85665"/>
                  </a:lnTo>
                  <a:cubicBezTo>
                    <a:pt x="823322" y="62421"/>
                    <a:pt x="853777" y="50799"/>
                    <a:pt x="884231" y="50799"/>
                  </a:cubicBezTo>
                  <a:close/>
                  <a:moveTo>
                    <a:pt x="6760660" y="36283"/>
                  </a:moveTo>
                  <a:lnTo>
                    <a:pt x="7080614" y="36283"/>
                  </a:lnTo>
                  <a:cubicBezTo>
                    <a:pt x="7084854" y="36283"/>
                    <a:pt x="7088316" y="39748"/>
                    <a:pt x="7088316" y="43991"/>
                  </a:cubicBezTo>
                  <a:lnTo>
                    <a:pt x="7088316" y="153938"/>
                  </a:lnTo>
                  <a:cubicBezTo>
                    <a:pt x="7088316" y="158180"/>
                    <a:pt x="7084854" y="161645"/>
                    <a:pt x="7080614" y="161645"/>
                  </a:cubicBezTo>
                  <a:cubicBezTo>
                    <a:pt x="7080614" y="161645"/>
                    <a:pt x="6760660" y="161645"/>
                    <a:pt x="6760660" y="161645"/>
                  </a:cubicBezTo>
                  <a:cubicBezTo>
                    <a:pt x="6756406" y="161645"/>
                    <a:pt x="6752944" y="158180"/>
                    <a:pt x="6752944" y="153938"/>
                  </a:cubicBezTo>
                  <a:lnTo>
                    <a:pt x="6752944" y="43991"/>
                  </a:lnTo>
                  <a:cubicBezTo>
                    <a:pt x="6752944" y="39748"/>
                    <a:pt x="6756406" y="36283"/>
                    <a:pt x="6760660" y="36283"/>
                  </a:cubicBezTo>
                  <a:close/>
                  <a:moveTo>
                    <a:pt x="6750030" y="8275"/>
                  </a:moveTo>
                  <a:cubicBezTo>
                    <a:pt x="6737106" y="8275"/>
                    <a:pt x="6726576" y="18785"/>
                    <a:pt x="6726576" y="31726"/>
                  </a:cubicBezTo>
                  <a:lnTo>
                    <a:pt x="6726576" y="170241"/>
                  </a:lnTo>
                  <a:cubicBezTo>
                    <a:pt x="6726576" y="183172"/>
                    <a:pt x="6737106" y="193691"/>
                    <a:pt x="6750030" y="193691"/>
                  </a:cubicBezTo>
                  <a:lnTo>
                    <a:pt x="7153150" y="193691"/>
                  </a:lnTo>
                  <a:cubicBezTo>
                    <a:pt x="7166098" y="193691"/>
                    <a:pt x="7176604" y="183172"/>
                    <a:pt x="7176604" y="170241"/>
                  </a:cubicBezTo>
                  <a:cubicBezTo>
                    <a:pt x="7176604" y="170241"/>
                    <a:pt x="7176604" y="31726"/>
                    <a:pt x="7176604" y="31726"/>
                  </a:cubicBezTo>
                  <a:cubicBezTo>
                    <a:pt x="7176604" y="18785"/>
                    <a:pt x="7166098" y="8275"/>
                    <a:pt x="7153150" y="8275"/>
                  </a:cubicBezTo>
                  <a:close/>
                  <a:moveTo>
                    <a:pt x="6750030" y="0"/>
                  </a:moveTo>
                  <a:lnTo>
                    <a:pt x="7153150" y="0"/>
                  </a:lnTo>
                  <a:cubicBezTo>
                    <a:pt x="7170630" y="0"/>
                    <a:pt x="7184856" y="14222"/>
                    <a:pt x="7184856" y="31726"/>
                  </a:cubicBezTo>
                  <a:lnTo>
                    <a:pt x="7184856" y="64134"/>
                  </a:lnTo>
                  <a:cubicBezTo>
                    <a:pt x="7204614" y="65031"/>
                    <a:pt x="7220398" y="81030"/>
                    <a:pt x="7220398" y="100983"/>
                  </a:cubicBezTo>
                  <a:cubicBezTo>
                    <a:pt x="7220398" y="120927"/>
                    <a:pt x="7204614" y="136935"/>
                    <a:pt x="7184856" y="137833"/>
                  </a:cubicBezTo>
                  <a:lnTo>
                    <a:pt x="7184856" y="170241"/>
                  </a:lnTo>
                  <a:cubicBezTo>
                    <a:pt x="7184856" y="187744"/>
                    <a:pt x="7170630" y="201966"/>
                    <a:pt x="7153150" y="201966"/>
                  </a:cubicBezTo>
                  <a:lnTo>
                    <a:pt x="6750030" y="201966"/>
                  </a:lnTo>
                  <a:cubicBezTo>
                    <a:pt x="6732526" y="201966"/>
                    <a:pt x="6718300" y="187744"/>
                    <a:pt x="6718300" y="170241"/>
                  </a:cubicBezTo>
                  <a:lnTo>
                    <a:pt x="6718300" y="31726"/>
                  </a:lnTo>
                  <a:cubicBezTo>
                    <a:pt x="6718300" y="14222"/>
                    <a:pt x="6732526" y="0"/>
                    <a:pt x="6750030" y="0"/>
                  </a:cubicBezTo>
                  <a:close/>
                  <a:moveTo>
                    <a:pt x="881329" y="0"/>
                  </a:moveTo>
                  <a:cubicBezTo>
                    <a:pt x="924520" y="0"/>
                    <a:pt x="967711" y="16474"/>
                    <a:pt x="1000659" y="49421"/>
                  </a:cubicBezTo>
                  <a:lnTo>
                    <a:pt x="982307" y="67782"/>
                  </a:lnTo>
                  <a:cubicBezTo>
                    <a:pt x="926553" y="12002"/>
                    <a:pt x="836106" y="12002"/>
                    <a:pt x="780319" y="67770"/>
                  </a:cubicBezTo>
                  <a:cubicBezTo>
                    <a:pt x="780319" y="67770"/>
                    <a:pt x="762000" y="49421"/>
                    <a:pt x="762000" y="49421"/>
                  </a:cubicBezTo>
                  <a:cubicBezTo>
                    <a:pt x="794948" y="16474"/>
                    <a:pt x="838139" y="0"/>
                    <a:pt x="881329" y="0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" name="Shape 23">
              <a:extLst>
                <a:ext uri="{FF2B5EF4-FFF2-40B4-BE49-F238E27FC236}">
                  <a16:creationId xmlns:a16="http://schemas.microsoft.com/office/drawing/2014/main" id="{4671C2E8-5EAB-2DA5-9BD0-7D17044A0E76}"/>
                </a:ext>
              </a:extLst>
            </p:cNvPr>
            <p:cNvSpPr/>
            <p:nvPr/>
          </p:nvSpPr>
          <p:spPr>
            <a:xfrm>
              <a:off x="18245261" y="6353566"/>
              <a:ext cx="46382" cy="1089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18000">
                  <a:srgbClr val="D6B992"/>
                </a:gs>
                <a:gs pos="71000">
                  <a:srgbClr val="D6B992"/>
                </a:gs>
                <a:gs pos="3000">
                  <a:srgbClr val="9D7F5B"/>
                </a:gs>
                <a:gs pos="90000">
                  <a:srgbClr val="9D7F5B"/>
                </a:gs>
              </a:gsLst>
              <a:lin ang="54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" name="Shape 24">
              <a:extLst>
                <a:ext uri="{FF2B5EF4-FFF2-40B4-BE49-F238E27FC236}">
                  <a16:creationId xmlns:a16="http://schemas.microsoft.com/office/drawing/2014/main" id="{E31B680F-1630-55EC-5B14-B07E2BD7A84D}"/>
                </a:ext>
              </a:extLst>
            </p:cNvPr>
            <p:cNvSpPr/>
            <p:nvPr/>
          </p:nvSpPr>
          <p:spPr>
            <a:xfrm>
              <a:off x="18223908" y="6353566"/>
              <a:ext cx="23191" cy="1089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041"/>
                  </a:lnTo>
                  <a:lnTo>
                    <a:pt x="0" y="559"/>
                  </a:lnTo>
                  <a:cubicBezTo>
                    <a:pt x="0" y="559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0">
                  <a:srgbClr val="9D7F5B"/>
                </a:gs>
                <a:gs pos="100000">
                  <a:srgbClr val="9D7F5B"/>
                </a:gs>
                <a:gs pos="49000">
                  <a:srgbClr val="ECDCAA"/>
                </a:gs>
              </a:gsLst>
              <a:lin ang="54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6" name="Shape 25">
              <a:extLst>
                <a:ext uri="{FF2B5EF4-FFF2-40B4-BE49-F238E27FC236}">
                  <a16:creationId xmlns:a16="http://schemas.microsoft.com/office/drawing/2014/main" id="{C3DADDD1-800A-A4A7-454D-37BEA034DE4F}"/>
                </a:ext>
              </a:extLst>
            </p:cNvPr>
            <p:cNvSpPr/>
            <p:nvPr/>
          </p:nvSpPr>
          <p:spPr>
            <a:xfrm>
              <a:off x="18266614" y="5093736"/>
              <a:ext cx="26590" cy="578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18000">
                  <a:srgbClr val="D6B992"/>
                </a:gs>
                <a:gs pos="71000">
                  <a:srgbClr val="D6B992"/>
                </a:gs>
                <a:gs pos="3000">
                  <a:srgbClr val="9D7F5B"/>
                </a:gs>
                <a:gs pos="90000">
                  <a:srgbClr val="9D7F5B"/>
                </a:gs>
              </a:gsLst>
              <a:lin ang="54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" name="Shape 26">
              <a:extLst>
                <a:ext uri="{FF2B5EF4-FFF2-40B4-BE49-F238E27FC236}">
                  <a16:creationId xmlns:a16="http://schemas.microsoft.com/office/drawing/2014/main" id="{C7B7E51D-3361-FB8A-8B26-969D96572F0F}"/>
                </a:ext>
              </a:extLst>
            </p:cNvPr>
            <p:cNvSpPr/>
            <p:nvPr/>
          </p:nvSpPr>
          <p:spPr>
            <a:xfrm>
              <a:off x="18255938" y="5093736"/>
              <a:ext cx="13295" cy="577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0997"/>
                  </a:lnTo>
                  <a:lnTo>
                    <a:pt x="0" y="604"/>
                  </a:lnTo>
                  <a:cubicBezTo>
                    <a:pt x="0" y="604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0">
                  <a:srgbClr val="9D7F5B"/>
                </a:gs>
                <a:gs pos="100000">
                  <a:srgbClr val="9D7F5B"/>
                </a:gs>
                <a:gs pos="49000">
                  <a:srgbClr val="ECDCAA"/>
                </a:gs>
              </a:gsLst>
              <a:lin ang="54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Shape 27">
              <a:extLst>
                <a:ext uri="{FF2B5EF4-FFF2-40B4-BE49-F238E27FC236}">
                  <a16:creationId xmlns:a16="http://schemas.microsoft.com/office/drawing/2014/main" id="{8A4BC7F0-3BE1-A1A0-3B9F-6D790DC2A1AB}"/>
                </a:ext>
              </a:extLst>
            </p:cNvPr>
            <p:cNvSpPr/>
            <p:nvPr/>
          </p:nvSpPr>
          <p:spPr>
            <a:xfrm>
              <a:off x="18245261" y="7698808"/>
              <a:ext cx="46382" cy="1089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18000">
                  <a:srgbClr val="D6B992"/>
                </a:gs>
                <a:gs pos="71000">
                  <a:srgbClr val="D6B992"/>
                </a:gs>
                <a:gs pos="3000">
                  <a:srgbClr val="9D7F5B"/>
                </a:gs>
                <a:gs pos="90000">
                  <a:srgbClr val="9D7F5B"/>
                </a:gs>
              </a:gsLst>
              <a:lin ang="54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" name="Shape 28">
              <a:extLst>
                <a:ext uri="{FF2B5EF4-FFF2-40B4-BE49-F238E27FC236}">
                  <a16:creationId xmlns:a16="http://schemas.microsoft.com/office/drawing/2014/main" id="{BB3B9786-C157-3261-A3B5-A8E5596720E8}"/>
                </a:ext>
              </a:extLst>
            </p:cNvPr>
            <p:cNvSpPr/>
            <p:nvPr/>
          </p:nvSpPr>
          <p:spPr>
            <a:xfrm>
              <a:off x="18223908" y="7698808"/>
              <a:ext cx="23191" cy="1089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041"/>
                  </a:lnTo>
                  <a:lnTo>
                    <a:pt x="0" y="559"/>
                  </a:lnTo>
                  <a:cubicBezTo>
                    <a:pt x="0" y="559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0">
                  <a:srgbClr val="9D7F5B"/>
                </a:gs>
                <a:gs pos="100000">
                  <a:srgbClr val="9D7F5B"/>
                </a:gs>
                <a:gs pos="49000">
                  <a:srgbClr val="ECDCAA"/>
                </a:gs>
              </a:gsLst>
              <a:lin ang="54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" name="Shape 29">
              <a:extLst>
                <a:ext uri="{FF2B5EF4-FFF2-40B4-BE49-F238E27FC236}">
                  <a16:creationId xmlns:a16="http://schemas.microsoft.com/office/drawing/2014/main" id="{B9DDE6E6-FA7C-CE7A-5FA3-43C025F92FDE}"/>
                </a:ext>
              </a:extLst>
            </p:cNvPr>
            <p:cNvSpPr/>
            <p:nvPr/>
          </p:nvSpPr>
          <p:spPr>
            <a:xfrm>
              <a:off x="25419887" y="6353566"/>
              <a:ext cx="46382" cy="1089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ubicBezTo>
                    <a:pt x="21600" y="21600"/>
                    <a:pt x="0" y="21600"/>
                    <a:pt x="0" y="21600"/>
                  </a:cubicBezTo>
                  <a:close/>
                </a:path>
              </a:pathLst>
            </a:custGeom>
            <a:gradFill>
              <a:gsLst>
                <a:gs pos="18000">
                  <a:srgbClr val="D6B992"/>
                </a:gs>
                <a:gs pos="71000">
                  <a:srgbClr val="D6B992"/>
                </a:gs>
                <a:gs pos="3000">
                  <a:srgbClr val="9D7F5B"/>
                </a:gs>
                <a:gs pos="90000">
                  <a:srgbClr val="9D7F5B"/>
                </a:gs>
              </a:gsLst>
              <a:lin ang="54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" name="Shape 30">
              <a:extLst>
                <a:ext uri="{FF2B5EF4-FFF2-40B4-BE49-F238E27FC236}">
                  <a16:creationId xmlns:a16="http://schemas.microsoft.com/office/drawing/2014/main" id="{75570441-43EC-1D5E-4520-FF04AA140A83}"/>
                </a:ext>
              </a:extLst>
            </p:cNvPr>
            <p:cNvSpPr/>
            <p:nvPr/>
          </p:nvSpPr>
          <p:spPr>
            <a:xfrm>
              <a:off x="25467142" y="6355146"/>
              <a:ext cx="23191" cy="1089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559"/>
                  </a:lnTo>
                  <a:lnTo>
                    <a:pt x="21600" y="21041"/>
                  </a:lnTo>
                  <a:cubicBezTo>
                    <a:pt x="21600" y="21041"/>
                    <a:pt x="0" y="21600"/>
                    <a:pt x="0" y="21600"/>
                  </a:cubicBezTo>
                  <a:close/>
                </a:path>
              </a:pathLst>
            </a:custGeom>
            <a:gradFill>
              <a:gsLst>
                <a:gs pos="0">
                  <a:srgbClr val="9D7F5B"/>
                </a:gs>
                <a:gs pos="100000">
                  <a:srgbClr val="9D7F5B"/>
                </a:gs>
                <a:gs pos="49000">
                  <a:srgbClr val="ECDCAA"/>
                </a:gs>
              </a:gsLst>
              <a:lin ang="54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" name="Shape 31">
              <a:extLst>
                <a:ext uri="{FF2B5EF4-FFF2-40B4-BE49-F238E27FC236}">
                  <a16:creationId xmlns:a16="http://schemas.microsoft.com/office/drawing/2014/main" id="{6C88066E-242C-165B-94F5-96EF1890EEB5}"/>
                </a:ext>
              </a:extLst>
            </p:cNvPr>
            <p:cNvSpPr/>
            <p:nvPr/>
          </p:nvSpPr>
          <p:spPr>
            <a:xfrm>
              <a:off x="20594097" y="4036760"/>
              <a:ext cx="241079" cy="241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7" y="21600"/>
                    <a:pt x="10801" y="21600"/>
                  </a:cubicBezTo>
                  <a:cubicBezTo>
                    <a:pt x="4836" y="21600"/>
                    <a:pt x="0" y="16765"/>
                    <a:pt x="0" y="10800"/>
                  </a:cubicBezTo>
                  <a:cubicBezTo>
                    <a:pt x="0" y="4835"/>
                    <a:pt x="4836" y="0"/>
                    <a:pt x="10801" y="0"/>
                  </a:cubicBezTo>
                  <a:cubicBezTo>
                    <a:pt x="16767" y="0"/>
                    <a:pt x="21600" y="4835"/>
                    <a:pt x="21600" y="10800"/>
                  </a:cubicBezTo>
                  <a:close/>
                </a:path>
              </a:pathLst>
            </a:custGeom>
            <a:gradFill>
              <a:gsLst>
                <a:gs pos="5000">
                  <a:srgbClr val="222729"/>
                </a:gs>
                <a:gs pos="96010">
                  <a:srgbClr val="7D7F7F"/>
                </a:gs>
              </a:gsLst>
              <a:lin ang="3265368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" name="Shape 32">
              <a:extLst>
                <a:ext uri="{FF2B5EF4-FFF2-40B4-BE49-F238E27FC236}">
                  <a16:creationId xmlns:a16="http://schemas.microsoft.com/office/drawing/2014/main" id="{EF92EE50-A5EC-364F-4B7B-4720B2A0BCB9}"/>
                </a:ext>
              </a:extLst>
            </p:cNvPr>
            <p:cNvSpPr/>
            <p:nvPr/>
          </p:nvSpPr>
          <p:spPr>
            <a:xfrm>
              <a:off x="20658156" y="4090143"/>
              <a:ext cx="129247" cy="129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1"/>
                  </a:moveTo>
                  <a:cubicBezTo>
                    <a:pt x="21600" y="16764"/>
                    <a:pt x="16767" y="21600"/>
                    <a:pt x="10802" y="21600"/>
                  </a:cubicBezTo>
                  <a:cubicBezTo>
                    <a:pt x="4837" y="21600"/>
                    <a:pt x="0" y="16764"/>
                    <a:pt x="0" y="10801"/>
                  </a:cubicBezTo>
                  <a:cubicBezTo>
                    <a:pt x="0" y="4836"/>
                    <a:pt x="4837" y="0"/>
                    <a:pt x="10802" y="0"/>
                  </a:cubicBezTo>
                  <a:cubicBezTo>
                    <a:pt x="16767" y="0"/>
                    <a:pt x="21600" y="4836"/>
                    <a:pt x="21600" y="10801"/>
                  </a:cubicBezTo>
                  <a:close/>
                </a:path>
              </a:pathLst>
            </a:custGeom>
            <a:solidFill>
              <a:srgbClr val="080A0A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" name="Shape 33">
              <a:extLst>
                <a:ext uri="{FF2B5EF4-FFF2-40B4-BE49-F238E27FC236}">
                  <a16:creationId xmlns:a16="http://schemas.microsoft.com/office/drawing/2014/main" id="{A71D1F4B-DDA5-1FF0-BABA-DC32B4F628BC}"/>
                </a:ext>
              </a:extLst>
            </p:cNvPr>
            <p:cNvSpPr/>
            <p:nvPr/>
          </p:nvSpPr>
          <p:spPr>
            <a:xfrm>
              <a:off x="20668833" y="4100819"/>
              <a:ext cx="111876" cy="111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4"/>
                    <a:pt x="16764" y="21600"/>
                    <a:pt x="10800" y="21600"/>
                  </a:cubicBezTo>
                  <a:cubicBezTo>
                    <a:pt x="4836" y="21600"/>
                    <a:pt x="0" y="16764"/>
                    <a:pt x="0" y="10800"/>
                  </a:cubicBezTo>
                  <a:cubicBezTo>
                    <a:pt x="0" y="4836"/>
                    <a:pt x="4836" y="0"/>
                    <a:pt x="10800" y="0"/>
                  </a:cubicBezTo>
                  <a:cubicBezTo>
                    <a:pt x="16764" y="0"/>
                    <a:pt x="21600" y="4836"/>
                    <a:pt x="21600" y="10800"/>
                  </a:cubicBezTo>
                  <a:close/>
                </a:path>
              </a:pathLst>
            </a:custGeom>
            <a:gradFill>
              <a:gsLst>
                <a:gs pos="7000">
                  <a:srgbClr val="39669E"/>
                </a:gs>
                <a:gs pos="90979">
                  <a:srgbClr val="294C7E"/>
                </a:gs>
              </a:gsLst>
              <a:lin ang="27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" name="Shape 34">
              <a:extLst>
                <a:ext uri="{FF2B5EF4-FFF2-40B4-BE49-F238E27FC236}">
                  <a16:creationId xmlns:a16="http://schemas.microsoft.com/office/drawing/2014/main" id="{804E7478-3F38-2F13-517F-F2C2752F9930}"/>
                </a:ext>
              </a:extLst>
            </p:cNvPr>
            <p:cNvSpPr/>
            <p:nvPr/>
          </p:nvSpPr>
          <p:spPr>
            <a:xfrm>
              <a:off x="21277395" y="4090143"/>
              <a:ext cx="1159539" cy="133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8" y="0"/>
                  </a:moveTo>
                  <a:lnTo>
                    <a:pt x="1242" y="0"/>
                  </a:lnTo>
                  <a:cubicBezTo>
                    <a:pt x="556" y="0"/>
                    <a:pt x="0" y="4835"/>
                    <a:pt x="0" y="10800"/>
                  </a:cubicBezTo>
                  <a:cubicBezTo>
                    <a:pt x="0" y="16765"/>
                    <a:pt x="556" y="21600"/>
                    <a:pt x="1242" y="21600"/>
                  </a:cubicBezTo>
                  <a:lnTo>
                    <a:pt x="20358" y="21600"/>
                  </a:lnTo>
                  <a:cubicBezTo>
                    <a:pt x="21044" y="21600"/>
                    <a:pt x="21600" y="16765"/>
                    <a:pt x="21600" y="10800"/>
                  </a:cubicBezTo>
                  <a:cubicBezTo>
                    <a:pt x="21600" y="4835"/>
                    <a:pt x="21044" y="0"/>
                    <a:pt x="20358" y="0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" name="Shape 35">
              <a:extLst>
                <a:ext uri="{FF2B5EF4-FFF2-40B4-BE49-F238E27FC236}">
                  <a16:creationId xmlns:a16="http://schemas.microsoft.com/office/drawing/2014/main" id="{18AD3EDE-A805-48DC-5A3E-60B6B3521D28}"/>
                </a:ext>
              </a:extLst>
            </p:cNvPr>
            <p:cNvSpPr/>
            <p:nvPr/>
          </p:nvSpPr>
          <p:spPr>
            <a:xfrm>
              <a:off x="21277395" y="4100819"/>
              <a:ext cx="1159539" cy="116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8" y="18895"/>
                  </a:moveTo>
                  <a:lnTo>
                    <a:pt x="1242" y="18895"/>
                  </a:lnTo>
                  <a:cubicBezTo>
                    <a:pt x="729" y="18895"/>
                    <a:pt x="311" y="15264"/>
                    <a:pt x="311" y="10800"/>
                  </a:cubicBezTo>
                  <a:cubicBezTo>
                    <a:pt x="311" y="6337"/>
                    <a:pt x="729" y="2705"/>
                    <a:pt x="1242" y="2705"/>
                  </a:cubicBezTo>
                  <a:lnTo>
                    <a:pt x="20358" y="2705"/>
                  </a:lnTo>
                  <a:cubicBezTo>
                    <a:pt x="20871" y="2705"/>
                    <a:pt x="21289" y="6337"/>
                    <a:pt x="21289" y="10800"/>
                  </a:cubicBezTo>
                  <a:cubicBezTo>
                    <a:pt x="21289" y="15264"/>
                    <a:pt x="20871" y="18895"/>
                    <a:pt x="20358" y="18895"/>
                  </a:cubicBezTo>
                  <a:close/>
                  <a:moveTo>
                    <a:pt x="20358" y="0"/>
                  </a:moveTo>
                  <a:lnTo>
                    <a:pt x="1242" y="0"/>
                  </a:lnTo>
                  <a:cubicBezTo>
                    <a:pt x="556" y="0"/>
                    <a:pt x="0" y="4834"/>
                    <a:pt x="0" y="10800"/>
                  </a:cubicBezTo>
                  <a:cubicBezTo>
                    <a:pt x="0" y="16766"/>
                    <a:pt x="556" y="21600"/>
                    <a:pt x="1242" y="21600"/>
                  </a:cubicBezTo>
                  <a:lnTo>
                    <a:pt x="20358" y="21600"/>
                  </a:lnTo>
                  <a:cubicBezTo>
                    <a:pt x="21044" y="21600"/>
                    <a:pt x="21600" y="16766"/>
                    <a:pt x="21600" y="10800"/>
                  </a:cubicBezTo>
                  <a:cubicBezTo>
                    <a:pt x="21600" y="4834"/>
                    <a:pt x="21044" y="0"/>
                    <a:pt x="20358" y="0"/>
                  </a:cubicBezTo>
                  <a:close/>
                </a:path>
              </a:pathLst>
            </a:custGeom>
            <a:gradFill>
              <a:gsLst>
                <a:gs pos="18000">
                  <a:srgbClr val="A38A5C"/>
                </a:gs>
                <a:gs pos="58000">
                  <a:srgbClr val="D6B992"/>
                </a:gs>
              </a:gsLst>
              <a:lin ang="54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" name="Shape 36">
              <a:extLst>
                <a:ext uri="{FF2B5EF4-FFF2-40B4-BE49-F238E27FC236}">
                  <a16:creationId xmlns:a16="http://schemas.microsoft.com/office/drawing/2014/main" id="{BD20F648-B283-47DA-7F4F-291F15E99815}"/>
                </a:ext>
              </a:extLst>
            </p:cNvPr>
            <p:cNvSpPr/>
            <p:nvPr/>
          </p:nvSpPr>
          <p:spPr>
            <a:xfrm>
              <a:off x="21277395" y="4090143"/>
              <a:ext cx="1159539" cy="133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8" y="18895"/>
                  </a:moveTo>
                  <a:lnTo>
                    <a:pt x="1242" y="18895"/>
                  </a:lnTo>
                  <a:cubicBezTo>
                    <a:pt x="729" y="18895"/>
                    <a:pt x="311" y="15265"/>
                    <a:pt x="311" y="10800"/>
                  </a:cubicBezTo>
                  <a:cubicBezTo>
                    <a:pt x="311" y="6335"/>
                    <a:pt x="729" y="2705"/>
                    <a:pt x="1242" y="2705"/>
                  </a:cubicBezTo>
                  <a:lnTo>
                    <a:pt x="20358" y="2705"/>
                  </a:lnTo>
                  <a:cubicBezTo>
                    <a:pt x="20871" y="2705"/>
                    <a:pt x="21289" y="6335"/>
                    <a:pt x="21289" y="10800"/>
                  </a:cubicBezTo>
                  <a:cubicBezTo>
                    <a:pt x="21289" y="15265"/>
                    <a:pt x="20871" y="18895"/>
                    <a:pt x="20358" y="18895"/>
                  </a:cubicBezTo>
                  <a:close/>
                  <a:moveTo>
                    <a:pt x="20358" y="0"/>
                  </a:moveTo>
                  <a:lnTo>
                    <a:pt x="1242" y="0"/>
                  </a:lnTo>
                  <a:cubicBezTo>
                    <a:pt x="556" y="0"/>
                    <a:pt x="0" y="4835"/>
                    <a:pt x="0" y="10800"/>
                  </a:cubicBezTo>
                  <a:cubicBezTo>
                    <a:pt x="0" y="16765"/>
                    <a:pt x="556" y="21600"/>
                    <a:pt x="1242" y="21600"/>
                  </a:cubicBezTo>
                  <a:lnTo>
                    <a:pt x="20358" y="21600"/>
                  </a:lnTo>
                  <a:cubicBezTo>
                    <a:pt x="21044" y="21600"/>
                    <a:pt x="21600" y="16765"/>
                    <a:pt x="21600" y="10800"/>
                  </a:cubicBezTo>
                  <a:cubicBezTo>
                    <a:pt x="21600" y="4835"/>
                    <a:pt x="21044" y="0"/>
                    <a:pt x="20358" y="0"/>
                  </a:cubicBezTo>
                  <a:close/>
                </a:path>
              </a:pathLst>
            </a:custGeom>
            <a:gradFill>
              <a:gsLst>
                <a:gs pos="18000">
                  <a:srgbClr val="A38A5C"/>
                </a:gs>
                <a:gs pos="58000">
                  <a:srgbClr val="D6B992"/>
                </a:gs>
              </a:gsLst>
              <a:lin ang="54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" name="Shape 37">
              <a:extLst>
                <a:ext uri="{FF2B5EF4-FFF2-40B4-BE49-F238E27FC236}">
                  <a16:creationId xmlns:a16="http://schemas.microsoft.com/office/drawing/2014/main" id="{E22A2F3B-513F-C233-2B1A-95894CAE98C7}"/>
                </a:ext>
              </a:extLst>
            </p:cNvPr>
            <p:cNvSpPr/>
            <p:nvPr/>
          </p:nvSpPr>
          <p:spPr>
            <a:xfrm>
              <a:off x="18287967" y="16528293"/>
              <a:ext cx="116882" cy="212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D6B99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B6E5F87-22A2-6CC3-DBF2-4D55E5132B77}"/>
                </a:ext>
              </a:extLst>
            </p:cNvPr>
            <p:cNvSpPr/>
            <p:nvPr/>
          </p:nvSpPr>
          <p:spPr>
            <a:xfrm>
              <a:off x="21720541" y="3713462"/>
              <a:ext cx="146946" cy="146946"/>
            </a:xfrm>
            <a:prstGeom prst="ellipse">
              <a:avLst/>
            </a:prstGeom>
            <a:solidFill>
              <a:srgbClr val="000000"/>
            </a:solidFill>
            <a:ln w="25400" cap="flat">
              <a:noFill/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pic>
        <p:nvPicPr>
          <p:cNvPr id="60" name="Picture Placeholder 50">
            <a:extLst>
              <a:ext uri="{FF2B5EF4-FFF2-40B4-BE49-F238E27FC236}">
                <a16:creationId xmlns:a16="http://schemas.microsoft.com/office/drawing/2014/main" id="{2BDF52E4-B703-078A-0807-4BAE79D20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0" r="11220"/>
          <a:stretch>
            <a:fillRect/>
          </a:stretch>
        </p:blipFill>
        <p:spPr>
          <a:xfrm>
            <a:off x="1158622" y="2714248"/>
            <a:ext cx="1991302" cy="3497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-457448" y="171913"/>
            <a:ext cx="3781368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  <a:cs typeface="+mn-ea"/>
                <a:sym typeface="字魂36号-正文宋楷" panose="00000500000000000000" pitchFamily="2" charset="-122"/>
              </a:rPr>
              <a:t>KHÁI NIỆM</a:t>
            </a:r>
            <a:endParaRPr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  <a:cs typeface="+mn-ea"/>
              <a:sym typeface="字魂36号-正文宋楷" panose="00000500000000000000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E73F51-0A7F-8463-003E-9D6F0127583D}"/>
              </a:ext>
            </a:extLst>
          </p:cNvPr>
          <p:cNvSpPr txBox="1"/>
          <p:nvPr/>
        </p:nvSpPr>
        <p:spPr>
          <a:xfrm>
            <a:off x="531111" y="1119104"/>
            <a:ext cx="67455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Responsive web design (RWD)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một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phương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pháp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thiết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trang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web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nhằm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một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trải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nghiệm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tốt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nhất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trên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nhiều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thiết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bị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kích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thước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màn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nhau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bao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gồm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máy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bàn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máy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xách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tay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tablet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điện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thoại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di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động</a:t>
            </a:r>
            <a:b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6E072-9A19-5D3E-D636-6D20270F80B7}"/>
              </a:ext>
            </a:extLst>
          </p:cNvPr>
          <p:cNvSpPr txBox="1"/>
          <p:nvPr/>
        </p:nvSpPr>
        <p:spPr>
          <a:xfrm>
            <a:off x="463734" y="4857360"/>
            <a:ext cx="67455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bố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cục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đáng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linh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hoạt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thiết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bị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nhau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bạn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thể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kỹ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thuật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cấu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trúc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HTML/CSS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thì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đơn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vị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đo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phụ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thuộc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pixel,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Media Queries,  CSS Flexbox, CSS Grid,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max-width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ảnh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phần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tử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</a:t>
            </a:r>
            <a:endParaRPr lang="en-US" sz="1800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E7529-7092-FDE9-63FE-7A33AA9EE194}"/>
              </a:ext>
            </a:extLst>
          </p:cNvPr>
          <p:cNvSpPr txBox="1"/>
          <p:nvPr/>
        </p:nvSpPr>
        <p:spPr>
          <a:xfrm>
            <a:off x="531111" y="2693825"/>
            <a:ext cx="6870715" cy="155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Media queries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một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kỹ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thuật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quan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trọng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responsive web design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chỉnh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giao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diện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màn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nhau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Khi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media queries,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bạn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thể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áp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quy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tắc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CSS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nhau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dựa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trên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như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kích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thước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màn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tỷ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lệ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khung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hoặc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thiết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bị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đặc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biệt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16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Responsive là gì? Hướng dẫn thiết kế web responsive chuyên nghiệp - Web  solutions">
            <a:extLst>
              <a:ext uri="{FF2B5EF4-FFF2-40B4-BE49-F238E27FC236}">
                <a16:creationId xmlns:a16="http://schemas.microsoft.com/office/drawing/2014/main" id="{62A8C6EA-8847-00A6-AB72-5A68FB6D7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699" y="1542616"/>
            <a:ext cx="4658766" cy="391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47580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3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Doodles Light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14B487"/>
      </a:accent1>
      <a:accent2>
        <a:srgbClr val="3CBEB4"/>
      </a:accent2>
      <a:accent3>
        <a:srgbClr val="96C83C"/>
      </a:accent3>
      <a:accent4>
        <a:srgbClr val="FFAF28"/>
      </a:accent4>
      <a:accent5>
        <a:srgbClr val="FA5552"/>
      </a:accent5>
      <a:accent6>
        <a:srgbClr val="9696D2"/>
      </a:accent6>
      <a:hlink>
        <a:srgbClr val="5B9BD5"/>
      </a:hlink>
      <a:folHlink>
        <a:srgbClr val="70AD47"/>
      </a:folHlink>
    </a:clrScheme>
    <a:fontScheme name="Titilium">
      <a:majorFont>
        <a:latin typeface="Titillium Bd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2405</TotalTime>
  <Words>1435</Words>
  <Application>Microsoft Office PowerPoint</Application>
  <PresentationFormat>Widescreen</PresentationFormat>
  <Paragraphs>140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Calibri</vt:lpstr>
      <vt:lpstr>Calibri Light</vt:lpstr>
      <vt:lpstr>Lato Light</vt:lpstr>
      <vt:lpstr>Socialico</vt:lpstr>
      <vt:lpstr>Source Sans Pro</vt:lpstr>
      <vt:lpstr>Symbol</vt:lpstr>
      <vt:lpstr>Times New Roman</vt:lpstr>
      <vt:lpstr>Titillium</vt:lpstr>
      <vt:lpstr>Titillium Bd</vt:lpstr>
      <vt:lpstr>字魂36号-正文宋楷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WATCHING!!!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Asus</dc:creator>
  <cp:keywords/>
  <dc:description/>
  <cp:lastModifiedBy>dao phuong anh</cp:lastModifiedBy>
  <cp:revision>174</cp:revision>
  <dcterms:created xsi:type="dcterms:W3CDTF">2016-11-12T04:56:49Z</dcterms:created>
  <dcterms:modified xsi:type="dcterms:W3CDTF">2023-10-27T02:58:19Z</dcterms:modified>
  <cp:category/>
</cp:coreProperties>
</file>